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59" r:id="rId10"/>
    <p:sldId id="260" r:id="rId11"/>
    <p:sldId id="261" r:id="rId12"/>
    <p:sldId id="265" r:id="rId13"/>
    <p:sldId id="266" r:id="rId14"/>
    <p:sldId id="267" r:id="rId15"/>
    <p:sldId id="262" r:id="rId16"/>
    <p:sldId id="264" r:id="rId17"/>
    <p:sldId id="273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A548E-7098-4CE3-810E-47A3ADCC1150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F5638-3618-4DF4-8C9F-7A090890D1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5638-3618-4DF4-8C9F-7A090890D13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D3661-1E76-4273-BDC4-E36D4AAA0C58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坐在寶座上聖潔羔羊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今在以後永在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唯有你是全能真神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願討你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超越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願討你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你旨意 哦主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願討你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超越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我渴慕你用全心全意全人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我渴慕你超越所有的一切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我渴慕你因你是我的唯一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主我愛你  用全心全意全人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主我愛你  超越所有的一切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主我愛你  因你是我的唯一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 尊貴榮耀權勢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都歸給你直到永遠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唯有你配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和尊崇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我們高舉你聖名直到永遠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坐在寶座上聖潔羔羊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今在以後永在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唯有你是全能真神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 尊貴榮耀權勢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都歸給你直到永遠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唯有你配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和尊崇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我們高舉你聖名直到永遠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唯有你配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和尊崇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我們高舉你聖名直到永遠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高舉你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直到永遠 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x2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願討你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你旨意 哦主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118</TotalTime>
  <Words>509</Words>
  <Application>Microsoft Office PowerPoint</Application>
  <PresentationFormat>如螢幕大小 (4:3)</PresentationFormat>
  <Paragraphs>88</Paragraphs>
  <Slides>17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佈景主題1</vt:lpstr>
      <vt:lpstr>坐在寶座上聖潔羔羊</vt:lpstr>
      <vt:lpstr>坐在寶座上聖潔羔羊</vt:lpstr>
      <vt:lpstr>坐在寶座上聖潔羔羊</vt:lpstr>
      <vt:lpstr>坐在寶座上聖潔羔羊</vt:lpstr>
      <vt:lpstr>坐在寶座上聖潔羔羊</vt:lpstr>
      <vt:lpstr>坐在寶座上聖潔羔羊</vt:lpstr>
      <vt:lpstr>坐在寶座上聖潔羔羊</vt:lpstr>
      <vt:lpstr>坐在寶座上聖潔羔羊</vt:lpstr>
      <vt:lpstr>單單敬拜</vt:lpstr>
      <vt:lpstr>單單敬拜</vt:lpstr>
      <vt:lpstr>單單敬拜</vt:lpstr>
      <vt:lpstr>單單敬拜</vt:lpstr>
      <vt:lpstr>單單敬拜</vt:lpstr>
      <vt:lpstr>單單敬拜</vt:lpstr>
      <vt:lpstr>單單敬拜</vt:lpstr>
      <vt:lpstr>單單敬拜</vt:lpstr>
      <vt:lpstr>單單敬拜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坐在寶座上聖潔羔羊</dc:title>
  <dc:creator>DAIDUONG</dc:creator>
  <cp:lastModifiedBy>DaTang</cp:lastModifiedBy>
  <cp:revision>13</cp:revision>
  <dcterms:created xsi:type="dcterms:W3CDTF">2013-07-21T01:15:07Z</dcterms:created>
  <dcterms:modified xsi:type="dcterms:W3CDTF">2019-06-11T14:21:20Z</dcterms:modified>
</cp:coreProperties>
</file>