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2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18F6-41A7-4F15-9BEB-B3369C7836B0}" type="datetimeFigureOut">
              <a:rPr lang="zh-TW" altLang="en-US" smtClean="0"/>
              <a:pPr/>
              <a:t>2017/10/3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F404-9265-4573-BC83-783BD7FE28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18F6-41A7-4F15-9BEB-B3369C7836B0}" type="datetimeFigureOut">
              <a:rPr lang="zh-TW" altLang="en-US" smtClean="0"/>
              <a:pPr/>
              <a:t>2017/10/3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F404-9265-4573-BC83-783BD7FE28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18F6-41A7-4F15-9BEB-B3369C7836B0}" type="datetimeFigureOut">
              <a:rPr lang="zh-TW" altLang="en-US" smtClean="0"/>
              <a:pPr/>
              <a:t>2017/10/3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F404-9265-4573-BC83-783BD7FE28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18F6-41A7-4F15-9BEB-B3369C7836B0}" type="datetimeFigureOut">
              <a:rPr lang="zh-TW" altLang="en-US" smtClean="0"/>
              <a:pPr/>
              <a:t>2017/10/3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F404-9265-4573-BC83-783BD7FE28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18F6-41A7-4F15-9BEB-B3369C7836B0}" type="datetimeFigureOut">
              <a:rPr lang="zh-TW" altLang="en-US" smtClean="0"/>
              <a:pPr/>
              <a:t>2017/10/3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F404-9265-4573-BC83-783BD7FE28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18F6-41A7-4F15-9BEB-B3369C7836B0}" type="datetimeFigureOut">
              <a:rPr lang="zh-TW" altLang="en-US" smtClean="0"/>
              <a:pPr/>
              <a:t>2017/10/3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F404-9265-4573-BC83-783BD7FE28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18F6-41A7-4F15-9BEB-B3369C7836B0}" type="datetimeFigureOut">
              <a:rPr lang="zh-TW" altLang="en-US" smtClean="0"/>
              <a:pPr/>
              <a:t>2017/10/3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F404-9265-4573-BC83-783BD7FE28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18F6-41A7-4F15-9BEB-B3369C7836B0}" type="datetimeFigureOut">
              <a:rPr lang="zh-TW" altLang="en-US" smtClean="0"/>
              <a:pPr/>
              <a:t>2017/10/3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F404-9265-4573-BC83-783BD7FE28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18F6-41A7-4F15-9BEB-B3369C7836B0}" type="datetimeFigureOut">
              <a:rPr lang="zh-TW" altLang="en-US" smtClean="0"/>
              <a:pPr/>
              <a:t>2017/10/3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F404-9265-4573-BC83-783BD7FE28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18F6-41A7-4F15-9BEB-B3369C7836B0}" type="datetimeFigureOut">
              <a:rPr lang="zh-TW" altLang="en-US" smtClean="0"/>
              <a:pPr/>
              <a:t>2017/10/3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F404-9265-4573-BC83-783BD7FE28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18F6-41A7-4F15-9BEB-B3369C7836B0}" type="datetimeFigureOut">
              <a:rPr lang="zh-TW" altLang="en-US" smtClean="0"/>
              <a:pPr/>
              <a:t>2017/10/3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F404-9265-4573-BC83-783BD7FE28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D18F6-41A7-4F15-9BEB-B3369C7836B0}" type="datetimeFigureOut">
              <a:rPr lang="zh-TW" altLang="en-US" smtClean="0"/>
              <a:pPr/>
              <a:t>2017/10/3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4F404-9265-4573-BC83-783BD7FE28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全然為你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我的眼光和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心思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單單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注視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 </a:t>
            </a: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哦耶穌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 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隨著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你心律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動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甜蜜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的靈來充滿我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全然為你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放下為自己抓住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放手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交給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 </a:t>
            </a: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我的主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願使你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歡喜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對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你的愛不斷湧流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全然為你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我生命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氣息 全然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如同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香膏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傾倒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無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悔的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付出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只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你心得滿足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全然為你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我生命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氣息 全然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如同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香膏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傾倒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全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心來獻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最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深刻真摯的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越久越甘甜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靜靜地思想這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一生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走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過的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路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心中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充滿了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無盡</a:t>
            </a: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地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感謝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越久越甘甜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多少次奇妙的恩典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臨到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平凡不配的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我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一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幕一幕浮現在眼前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越久越甘甜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我雖不能 靠主就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能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勝過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軟弱 勝過試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煉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信心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的根 越紮越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深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信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靠越久 越覺甘甜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154</Words>
  <Application>Microsoft Office PowerPoint</Application>
  <PresentationFormat>如螢幕大小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佈景主題11</vt:lpstr>
      <vt:lpstr>全然為你</vt:lpstr>
      <vt:lpstr>全然為你</vt:lpstr>
      <vt:lpstr>全然為你</vt:lpstr>
      <vt:lpstr>全然為你</vt:lpstr>
      <vt:lpstr>越久越甘甜</vt:lpstr>
      <vt:lpstr>越久越甘甜</vt:lpstr>
      <vt:lpstr>越久越甘甜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全然為你</dc:title>
  <dc:creator>User</dc:creator>
  <cp:lastModifiedBy>大唐</cp:lastModifiedBy>
  <cp:revision>9</cp:revision>
  <dcterms:created xsi:type="dcterms:W3CDTF">2017-09-26T12:36:34Z</dcterms:created>
  <dcterms:modified xsi:type="dcterms:W3CDTF">2017-10-03T13:01:46Z</dcterms:modified>
</cp:coreProperties>
</file>