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1F5-354B-45AB-B71E-057AF10791CE}" type="datetimeFigureOut">
              <a:rPr lang="zh-TW" altLang="en-US" smtClean="0"/>
              <a:pPr/>
              <a:t>2017/10/10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B180-5A93-41C8-8BB2-DE270C820A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大衛的詩。）耶和華啊，求你聽我的禱告，留心聽我的懇求，憑你的信實和公義應允我。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你使我清晨得聽你慈愛之言，因我倚靠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我的盼望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在你裡面滿有平安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生命泉源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就在耶穌基督裡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有主在我裡面活著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我宣告在我裡面的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比世上一切更有能力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我不屬這世界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我高舉耶穌的名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我宣告在我裡面有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活水湧流滿有能力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有耶穌在我裡面活著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我勇敢站立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滿有能力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沒有懼怕能戰勝仇敵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有主在我裡面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沒有懼怕還得勝有餘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主，懇求你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   試驗我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熬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煉我的肺腑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心腸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你轉向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   憐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我是孤獨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困苦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主，懇求你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   求你赦免我   看顧我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因為我的罪極重大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   求你保護我   搭救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因為我永遠投靠你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主，懇求你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主懇求你   引導我   教訓我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你是拯救我的神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主懇求你醫治我   保守我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我終日等候仰望你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101</TotalTime>
  <Words>232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投影片 1</vt:lpstr>
      <vt:lpstr>滿有能力</vt:lpstr>
      <vt:lpstr>滿有能力</vt:lpstr>
      <vt:lpstr>滿有能力</vt:lpstr>
      <vt:lpstr>滿有能力</vt:lpstr>
      <vt:lpstr>主，懇求你</vt:lpstr>
      <vt:lpstr>主，懇求你</vt:lpstr>
      <vt:lpstr>主，懇求你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滿有能力</dc:title>
  <dc:creator>大唐</dc:creator>
  <cp:lastModifiedBy>大唐</cp:lastModifiedBy>
  <cp:revision>6</cp:revision>
  <dcterms:created xsi:type="dcterms:W3CDTF">2017-10-03T12:26:15Z</dcterms:created>
  <dcterms:modified xsi:type="dcterms:W3CDTF">2017-10-10T12:46:17Z</dcterms:modified>
</cp:coreProperties>
</file>