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80808"/>
    <a:srgbClr val="660033"/>
    <a:srgbClr val="33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83AE-22A7-4CC0-8693-7F43FE127FD9}" type="datetimeFigureOut">
              <a:rPr lang="zh-TW" altLang="en-US" smtClean="0"/>
              <a:pPr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029F-A0C5-4A86-B4C9-1400459C94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643050"/>
            <a:ext cx="9144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無言</a:t>
            </a:r>
            <a:r>
              <a:rPr kumimoji="0" lang="en-US" altLang="zh-TW" sz="5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</a:t>
            </a: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無語</a:t>
            </a:r>
            <a:r>
              <a:rPr kumimoji="0" lang="en-US" altLang="zh-TW" sz="5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</a:t>
            </a: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亦無聲音可聽</a:t>
            </a:r>
            <a:b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</a:b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神的大能</a:t>
            </a:r>
            <a:r>
              <a:rPr kumimoji="0" lang="en-US" altLang="zh-TW" sz="5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</a:t>
            </a: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卻在世上知曉</a:t>
            </a:r>
            <a:b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</a:b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日頭冒升</a:t>
            </a:r>
            <a:r>
              <a:rPr kumimoji="0" lang="en-US" altLang="zh-TW" sz="5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</a:t>
            </a: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又回歸於出處</a:t>
            </a:r>
            <a:b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</a:b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神的恩惠</a:t>
            </a:r>
            <a:r>
              <a:rPr kumimoji="0" lang="en-US" altLang="zh-TW" sz="5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   </a:t>
            </a: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又似日光普照</a:t>
            </a:r>
          </a:p>
        </p:txBody>
      </p:sp>
      <p:sp>
        <p:nvSpPr>
          <p:cNvPr id="6" name="AutoShape 2" descr="http://www.christianstudy.com/data/hymns/text/c0223.html"/>
          <p:cNvSpPr>
            <a:spLocks noChangeAspect="1" noChangeArrowheads="1"/>
          </p:cNvSpPr>
          <p:nvPr/>
        </p:nvSpPr>
        <p:spPr bwMode="auto">
          <a:xfrm>
            <a:off x="697707" y="3406776"/>
            <a:ext cx="7144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5716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無言的讚頌</a:t>
            </a:r>
          </a:p>
        </p:txBody>
      </p:sp>
    </p:spTree>
    <p:extLst>
      <p:ext uri="{BB962C8B-B14F-4D97-AF65-F5344CB8AC3E}">
        <p14:creationId xmlns="" xmlns:p14="http://schemas.microsoft.com/office/powerpoint/2010/main" val="2030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500174"/>
            <a:ext cx="9144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諸天述說主的榮耀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穹蒼傳頌神大能力</a:t>
            </a:r>
            <a:b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</a:b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每日每夜發出詩句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讚美全能上帝</a:t>
            </a:r>
          </a:p>
        </p:txBody>
      </p:sp>
      <p:sp>
        <p:nvSpPr>
          <p:cNvPr id="6" name="AutoShape 2" descr="http://www.christianstudy.com/data/hymns/text/c0223.html"/>
          <p:cNvSpPr>
            <a:spLocks noChangeAspect="1" noChangeArrowheads="1"/>
          </p:cNvSpPr>
          <p:nvPr/>
        </p:nvSpPr>
        <p:spPr bwMode="auto">
          <a:xfrm>
            <a:off x="697707" y="3406776"/>
            <a:ext cx="7144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5716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無言的讚頌</a:t>
            </a:r>
          </a:p>
        </p:txBody>
      </p:sp>
    </p:spTree>
    <p:extLst>
      <p:ext uri="{BB962C8B-B14F-4D97-AF65-F5344CB8AC3E}">
        <p14:creationId xmlns="" xmlns:p14="http://schemas.microsoft.com/office/powerpoint/2010/main" val="704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1470" y="1435432"/>
            <a:ext cx="9144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來到你的寶座前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我舉起雙手讚頌</a:t>
            </a:r>
            <a:b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</a:b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你配得一切榮耀尊貴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你是王掌管明天</a:t>
            </a:r>
          </a:p>
        </p:txBody>
      </p:sp>
      <p:sp>
        <p:nvSpPr>
          <p:cNvPr id="6" name="AutoShape 2" descr="http://www.christianstudy.com/data/hymns/text/c3069.html"/>
          <p:cNvSpPr>
            <a:spLocks noChangeAspect="1" noChangeArrowheads="1"/>
          </p:cNvSpPr>
          <p:nvPr/>
        </p:nvSpPr>
        <p:spPr bwMode="auto">
          <a:xfrm>
            <a:off x="626237" y="3078164"/>
            <a:ext cx="7144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71470" y="18386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慈繩愛索</a:t>
            </a:r>
            <a:endParaRPr lang="zh-TW" altLang="en-US" sz="4800" b="1" dirty="0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8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285860"/>
            <a:ext cx="91439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來到你施恩座前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我將我的心奉獻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惟獨你愛我天天不改變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奇妙救主我永屬你</a:t>
            </a:r>
          </a:p>
        </p:txBody>
      </p:sp>
      <p:sp>
        <p:nvSpPr>
          <p:cNvPr id="6" name="AutoShape 2" descr="http://www.christianstudy.com/data/hymns/text/c3069.html"/>
          <p:cNvSpPr>
            <a:spLocks noChangeAspect="1" noChangeArrowheads="1"/>
          </p:cNvSpPr>
          <p:nvPr/>
        </p:nvSpPr>
        <p:spPr bwMode="auto">
          <a:xfrm>
            <a:off x="697707" y="3078164"/>
            <a:ext cx="7144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8386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慈繩愛索</a:t>
            </a:r>
            <a:endParaRPr lang="zh-TW" altLang="en-US" sz="4800" b="1" dirty="0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8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277252"/>
            <a:ext cx="9144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慈繩愛索緊緊牽引我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為我捨身背起我罪</a:t>
            </a:r>
            <a:b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</a:b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護我一生飛奔展翅上騰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在主裡能得安穩</a:t>
            </a:r>
            <a:endParaRPr kumimoji="0" lang="zh-TW" sz="60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AutoShape 2" descr="http://www.christianstudy.com/data/hymns/text/c3069.html"/>
          <p:cNvSpPr>
            <a:spLocks noChangeAspect="1" noChangeArrowheads="1"/>
          </p:cNvSpPr>
          <p:nvPr/>
        </p:nvSpPr>
        <p:spPr bwMode="auto">
          <a:xfrm>
            <a:off x="697707" y="3078164"/>
            <a:ext cx="7144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8386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慈繩愛索</a:t>
            </a:r>
            <a:endParaRPr lang="zh-TW" altLang="en-US" sz="4800" b="1" dirty="0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9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42984"/>
            <a:ext cx="9144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我願一生歇力同行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讓我的心每天讚頌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徬徨人生不擔心</a:t>
            </a:r>
            <a:b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</a:b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因有你伴我行</a:t>
            </a:r>
            <a:endParaRPr kumimoji="0" lang="en-US" altLang="zh-TW" sz="54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54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靠著你能走出黑暗</a:t>
            </a:r>
            <a:endParaRPr kumimoji="0" lang="zh-TW" sz="6000" b="1" i="0" u="none" strike="noStrike" cap="none" normalizeH="0" baseline="0" dirty="0" smtClean="0">
              <a:ln>
                <a:noFill/>
              </a:ln>
              <a:solidFill>
                <a:srgbClr val="333300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AutoShape 2" descr="http://www.christianstudy.com/data/hymns/text/c3069.html"/>
          <p:cNvSpPr>
            <a:spLocks noChangeAspect="1" noChangeArrowheads="1"/>
          </p:cNvSpPr>
          <p:nvPr/>
        </p:nvSpPr>
        <p:spPr bwMode="auto">
          <a:xfrm>
            <a:off x="697707" y="3078164"/>
            <a:ext cx="7144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b="1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8386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333300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慈繩愛索</a:t>
            </a:r>
            <a:endParaRPr lang="zh-TW" altLang="en-US" sz="4800" b="1" dirty="0">
              <a:solidFill>
                <a:srgbClr val="33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9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112</TotalTime>
  <Words>311</Words>
  <Application>Microsoft Office PowerPoint</Application>
  <PresentationFormat>如螢幕大小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14</cp:revision>
  <dcterms:created xsi:type="dcterms:W3CDTF">2017-10-10T12:29:12Z</dcterms:created>
  <dcterms:modified xsi:type="dcterms:W3CDTF">2017-10-17T12:50:32Z</dcterms:modified>
</cp:coreProperties>
</file>