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12140-5255-4D04-AA97-808923B20575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FD7A-B2B9-48BF-AB70-740CDB82AA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  來高聲唱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我們來讚美尊崇大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來高聲唱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惟有祂配得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  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昔在  今在  快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膝要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跪拜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口都要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承認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你知道我的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用聖靈的大能來堅固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的恩惠和慈愛為我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你信實極其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廣大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的憐憫不致斷絕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我尋求你仰望你的榮面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憐憫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呼求你恩典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我抓住你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應許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堅定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倚靠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我呼求你憐憫   我呼求你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恩典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同在不離開   聖靈扶持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是我拯救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29</TotalTime>
  <Words>174</Words>
  <Application>Microsoft Office PowerPoint</Application>
  <PresentationFormat>如螢幕大小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來高聲唱</vt:lpstr>
      <vt:lpstr>來高聲唱</vt:lpstr>
      <vt:lpstr>呼求你憐憫</vt:lpstr>
      <vt:lpstr>呼求你憐憫</vt:lpstr>
      <vt:lpstr>呼求你憐憫</vt:lpstr>
      <vt:lpstr>呼求你憐憫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來高聲唱</dc:title>
  <dc:creator>大唐</dc:creator>
  <cp:lastModifiedBy>大唐</cp:lastModifiedBy>
  <cp:revision>5</cp:revision>
  <dcterms:created xsi:type="dcterms:W3CDTF">2017-10-17T12:47:17Z</dcterms:created>
  <dcterms:modified xsi:type="dcterms:W3CDTF">2017-10-24T13:03:17Z</dcterms:modified>
</cp:coreProperties>
</file>