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4EDD-376D-4DE7-ABDD-DCDBAD61F7A2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DDB0-E286-4D35-A69C-D659465AB0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   每次禱告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祈求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同哭   同笑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踏破每個歲月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嚴寒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今我舉起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兩手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生來敬拜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的好處不在你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以外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膽壯不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   體恤我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真光普照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釋放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   每次禱告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祈求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同哭   同笑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踏破每個歲月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嚴寒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今我舉起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兩手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生來敬拜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的好處不在你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以外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膽壯不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今我舉起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兩手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生來敬拜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的好處不在你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以外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膽壯不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因你恩光每刻猶如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膽壯不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退後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足夠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你杖扶持  你竿引領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在你手  牽我到白頭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從今天起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謝謝你的愛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謝謝你的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   體恤我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真光普照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釋放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463</Words>
  <Application>Microsoft Office PowerPoint</Application>
  <PresentationFormat>如螢幕大小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神大愛</vt:lpstr>
      <vt:lpstr>神大愛</vt:lpstr>
      <vt:lpstr>神大愛</vt:lpstr>
      <vt:lpstr>神大愛</vt:lpstr>
      <vt:lpstr>神大愛</vt:lpstr>
      <vt:lpstr>神大愛</vt:lpstr>
      <vt:lpstr>神大愛</vt:lpstr>
      <vt:lpstr>神大愛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  <vt:lpstr>謝謝你的愛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大唐</dc:creator>
  <cp:lastModifiedBy>大唐</cp:lastModifiedBy>
  <cp:revision>4</cp:revision>
  <dcterms:created xsi:type="dcterms:W3CDTF">2017-10-31T12:28:52Z</dcterms:created>
  <dcterms:modified xsi:type="dcterms:W3CDTF">2017-10-31T12:47:10Z</dcterms:modified>
</cp:coreProperties>
</file>