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622-F37F-4795-9B0D-455C9613C47D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8C98-96A4-4F07-9F76-50F2F12E1F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你寶座在這裡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你榮耀在這裡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你寶座在這裡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你榮耀在這裡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擁戴你為王 榮耀都歸於你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2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因為我知道我需要明暸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你心意對我重要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已假裝不了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因為你的愛我需要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你關懷   我走過的你都明白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有些事我只想要對你說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因你比任何人都愛我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痛苦從眼中流下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我知道你為我擦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在早晨我也要來對你說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主耶穌今天我為你活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所需要的力量你天天賜給我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你恩典夠我用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31</TotalTime>
  <Words>207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君王就在這裡</vt:lpstr>
      <vt:lpstr>君王就在這裡</vt:lpstr>
      <vt:lpstr>君王就在這裡</vt:lpstr>
      <vt:lpstr>禱告</vt:lpstr>
      <vt:lpstr>禱告</vt:lpstr>
      <vt:lpstr>禱告</vt:lpstr>
      <vt:lpstr>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大唐</dc:creator>
  <cp:lastModifiedBy>大唐</cp:lastModifiedBy>
  <cp:revision>2</cp:revision>
  <dcterms:created xsi:type="dcterms:W3CDTF">2017-10-31T12:36:41Z</dcterms:created>
  <dcterms:modified xsi:type="dcterms:W3CDTF">2017-11-07T12:57:08Z</dcterms:modified>
</cp:coreProperties>
</file>