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哪會有仿似耶穌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我若只有  一息尚存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也要定意敬拜你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要頌揚  各處頌讚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我這生不變更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這世上永再沒有別人像你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在這片乾旱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豐足的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收穫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你察看施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春雨滋潤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大地</a:t>
            </a:r>
            <a:endParaRPr lang="zh-TW" altLang="en-US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是你永看顧的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恩義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我眾永不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驚惶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我以信心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回應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上迫切的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你沒有難成的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已成就的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我開始認識主大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zh-TW" altLang="en-US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戰士激發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熱心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你是獨一的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你永遠作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zh-TW" altLang="en-US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214</Words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獻上頌讚</vt:lpstr>
      <vt:lpstr>獻上頌讚</vt:lpstr>
      <vt:lpstr>獻上頌讚</vt:lpstr>
      <vt:lpstr>獻上頌讚</vt:lpstr>
      <vt:lpstr>求主興起禱告的心</vt:lpstr>
      <vt:lpstr>求主興起禱告的心</vt:lpstr>
      <vt:lpstr>求主興起禱告的心</vt:lpstr>
      <vt:lpstr>求主興起禱告的心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獻上頌讚</dc:title>
  <dc:creator>大唐</dc:creator>
  <cp:lastModifiedBy>大唐</cp:lastModifiedBy>
  <cp:revision>1</cp:revision>
  <dcterms:created xsi:type="dcterms:W3CDTF">2017-11-14T12:20:06Z</dcterms:created>
  <dcterms:modified xsi:type="dcterms:W3CDTF">2017-11-14T12:22:24Z</dcterms:modified>
</cp:coreProperties>
</file>