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80808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3AAA-B7FB-4E51-8AEA-2B1B9ABDB145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F1A-FE0D-428B-97FF-F0277F8105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耶和華是我的牧者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我必不至缺乏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祂使我躺臥在青草地上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安歇在溪水旁</a:t>
            </a:r>
            <a:endParaRPr lang="zh-TW" altLang="en-US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祂使我的靈魂甦醒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中國龍中粗圓" pitchFamily="49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引導我走義路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中國龍中粗圓" pitchFamily="49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我雖然行過死陰的幽谷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中國龍中粗圓" pitchFamily="49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也不怕遭害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中國龍中粗圓" pitchFamily="49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因為袮與我同在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中國龍中粗圓" pitchFamily="49" charset="-120"/>
            </a:endParaRPr>
          </a:p>
          <a:p>
            <a:pPr algn="ctr">
              <a:buNone/>
            </a:pPr>
            <a:endParaRPr lang="zh-TW" altLang="en-US" sz="5400" b="1" dirty="0" smtClean="0">
              <a:solidFill>
                <a:srgbClr val="003300"/>
              </a:solidFill>
              <a:latin typeface="微軟正黑體" pitchFamily="34" charset="-120"/>
              <a:ea typeface="中國龍中粗圓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袮在我敵人面前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擺設</a:t>
            </a: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筵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席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用油膏了我的頭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使我的福杯滿溢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必有恩惠慈愛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一生隨著我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我要住在耶和華的殿中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你天天與我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時刻不能忘記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你賜我每個氣息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時刻不能忘記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是你掌管我的生命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繽紛的世界 奪不去我的眼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我要定睛在你榮面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因為離了你 就像風箏斷了線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飄落在天地之間</a:t>
            </a:r>
            <a:r>
              <a:rPr lang="zh-TW" altLang="en-US" sz="5400" dirty="0"/>
              <a:t>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忙碌的生活 奪不去我的心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我要安靜在你面前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因為你同在 是我一生的等候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是我一生的尋求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時刻不能忘記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是你掌管我的生命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142</TotalTime>
  <Words>253</Words>
  <Application>Microsoft Office PowerPoint</Application>
  <PresentationFormat>如螢幕大小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詩篇第二十三篇</vt:lpstr>
      <vt:lpstr>詩篇第二十三篇</vt:lpstr>
      <vt:lpstr>詩篇第二十三篇</vt:lpstr>
      <vt:lpstr>詩篇第二十三篇</vt:lpstr>
      <vt:lpstr>我多麼需要有你</vt:lpstr>
      <vt:lpstr>我多麼需要有你</vt:lpstr>
      <vt:lpstr>我多麼需要有你</vt:lpstr>
      <vt:lpstr>我多麼需要有你</vt:lpstr>
      <vt:lpstr>我多麼需要有你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大唐</dc:creator>
  <cp:lastModifiedBy>大唐</cp:lastModifiedBy>
  <cp:revision>12</cp:revision>
  <dcterms:created xsi:type="dcterms:W3CDTF">2017-11-07T12:29:54Z</dcterms:created>
  <dcterms:modified xsi:type="dcterms:W3CDTF">2017-11-23T12:37:32Z</dcterms:modified>
</cp:coreProperties>
</file>