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6628-A8A4-481D-86C0-F88F4F926D3A}" type="datetimeFigureOut">
              <a:rPr lang="zh-TW" altLang="en-US" smtClean="0"/>
              <a:pPr/>
              <a:t>2017/11/21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D0AA7-CA3E-48F3-B11D-023E9FB7CD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主阿  我神  我每逢舉目觀看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你手所造一切奇妙大工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看見星宿  又聽到隆隆雷聲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你的大能遍滿了宇宙中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領受聖靈恩膏和大能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活出美好自由的風采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當我想到  神竟願差祂兒子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降世捨命  我幾乎不領會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主在十架  甘願背我的重擔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流血捨身為要赦免我罪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當主再來  歡呼聲響澈天空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何等喜樂主接我回天家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我要跪下  謙恭的崇拜敬奉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並要頌揚神阿你真偉大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  何等偉大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神已聽見我的呼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也明白我的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渴望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放下重擔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  脫去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一切纏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累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恢復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神造我的榮美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形象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永在的神   創造萬物的主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祂的智慧無法測度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疲乏的   祂賜能力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軟弱的   祂加力量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等候耶和華必從新得力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如鷹展翅上騰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如鷹展翅上騰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翱翔在神的國度裡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飛越所有艱難和風暴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單單注視你榮耀寶座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61</TotalTime>
  <Words>301</Words>
  <Application>Microsoft Office PowerPoint</Application>
  <PresentationFormat>如螢幕大小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</vt:lpstr>
      <vt:lpstr>你真偉大</vt:lpstr>
      <vt:lpstr>你真偉大</vt:lpstr>
      <vt:lpstr>你真偉大</vt:lpstr>
      <vt:lpstr>你真偉大</vt:lpstr>
      <vt:lpstr>你真偉大</vt:lpstr>
      <vt:lpstr>你真偉大</vt:lpstr>
      <vt:lpstr>如鷹展翅上騰</vt:lpstr>
      <vt:lpstr>如鷹展翅上騰</vt:lpstr>
      <vt:lpstr>如鷹展翅上騰</vt:lpstr>
      <vt:lpstr>如鷹展翅上騰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你真偉大</dc:title>
  <dc:creator>大唐</dc:creator>
  <cp:lastModifiedBy>大唐</cp:lastModifiedBy>
  <cp:revision>7</cp:revision>
  <dcterms:created xsi:type="dcterms:W3CDTF">2017-11-14T14:11:40Z</dcterms:created>
  <dcterms:modified xsi:type="dcterms:W3CDTF">2017-11-21T13:18:48Z</dcterms:modified>
</cp:coreProperties>
</file>