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990033"/>
    <a:srgbClr val="1C1C1C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D7A2-268A-446E-9566-757FEB8415A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C2D0-9C3B-45D8-B83B-1266DF1AA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D7A2-268A-446E-9566-757FEB8415A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C2D0-9C3B-45D8-B83B-1266DF1AA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D7A2-268A-446E-9566-757FEB8415A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C2D0-9C3B-45D8-B83B-1266DF1AA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D7A2-268A-446E-9566-757FEB8415A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C2D0-9C3B-45D8-B83B-1266DF1AA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D7A2-268A-446E-9566-757FEB8415A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C2D0-9C3B-45D8-B83B-1266DF1AA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D7A2-268A-446E-9566-757FEB8415A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C2D0-9C3B-45D8-B83B-1266DF1AA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D7A2-268A-446E-9566-757FEB8415A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C2D0-9C3B-45D8-B83B-1266DF1AA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D7A2-268A-446E-9566-757FEB8415A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C2D0-9C3B-45D8-B83B-1266DF1AA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D7A2-268A-446E-9566-757FEB8415A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C2D0-9C3B-45D8-B83B-1266DF1AA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D7A2-268A-446E-9566-757FEB8415A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C2D0-9C3B-45D8-B83B-1266DF1AA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D7A2-268A-446E-9566-757FEB8415A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C2D0-9C3B-45D8-B83B-1266DF1AA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D7A2-268A-446E-9566-757FEB8415A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C2D0-9C3B-45D8-B83B-1266DF1AA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  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進入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院  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上為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祭  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嘴唇的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果子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單單愛你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我愛你我的主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我愛你我的主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聽你聲音   行出真理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我愛你我的主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單單愛你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我愛你我的主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我愛你我的主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我靈歌唱   尊你為大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我愛你我的主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單單愛你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單單愛你   單單愛你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你是唯一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單單愛你   單單愛你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全心全意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裡面  一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無罣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慮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溢  常常感謝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不住禱告  盼望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跳舞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你殿中一日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在世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讚美還要讚美不停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我要一心稱謝你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我要一心稱謝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諸神面前歌頌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要向你的聖殿下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 smtClean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你慈愛和誠實稱讚你</a:t>
            </a:r>
            <a:r>
              <a:rPr lang="zh-TW" altLang="en-US" sz="5400" b="1" dirty="0" smtClean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我要一心稱謝你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我要歌頌耶和華作為</a:t>
            </a:r>
            <a:endParaRPr lang="en-US" altLang="zh-TW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因你慈愛永遠長存</a:t>
            </a:r>
            <a:endParaRPr lang="en-US" altLang="zh-TW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我雖行在困苦患難中</a:t>
            </a:r>
            <a:endParaRPr lang="en-US" altLang="zh-TW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你應許必將我救活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我要一心稱謝你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我要歌頌耶和華作為</a:t>
            </a:r>
            <a:endParaRPr lang="en-US" altLang="zh-TW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因你的名大有榮耀</a:t>
            </a:r>
            <a:endParaRPr lang="en-US" altLang="zh-TW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我呼求時你必應允我</a:t>
            </a:r>
            <a:endParaRPr lang="en-US" altLang="zh-TW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鼓勵我   使我心裡有能力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</a:rPr>
              <a:t>我要一心稱謝你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你必成全關乎我的事</a:t>
            </a:r>
            <a:endParaRPr lang="en-US" altLang="zh-TW" sz="5400" b="1" dirty="0">
              <a:solidFill>
                <a:srgbClr val="00330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330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你必不離棄你手所創造的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單單愛你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我愛你我的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愛你我的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   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愛你我的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</TotalTime>
  <Words>304</Words>
  <Application>Microsoft Office PowerPoint</Application>
  <PresentationFormat>如螢幕大小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我要全心讚美</vt:lpstr>
      <vt:lpstr>我要全心讚美</vt:lpstr>
      <vt:lpstr>我要全心讚美</vt:lpstr>
      <vt:lpstr>我要全心讚美</vt:lpstr>
      <vt:lpstr>我要一心稱謝你</vt:lpstr>
      <vt:lpstr>我要一心稱謝你</vt:lpstr>
      <vt:lpstr>我要一心稱謝你</vt:lpstr>
      <vt:lpstr>我要一心稱謝你</vt:lpstr>
      <vt:lpstr>單單愛你</vt:lpstr>
      <vt:lpstr>單單愛你</vt:lpstr>
      <vt:lpstr>單單愛你</vt:lpstr>
      <vt:lpstr>單單愛你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我要全心讚美</dc:title>
  <dc:creator>大唐</dc:creator>
  <cp:lastModifiedBy>大唐</cp:lastModifiedBy>
  <cp:revision>2</cp:revision>
  <dcterms:created xsi:type="dcterms:W3CDTF">2017-11-28T13:51:40Z</dcterms:created>
  <dcterms:modified xsi:type="dcterms:W3CDTF">2017-11-28T14:07:51Z</dcterms:modified>
</cp:coreProperties>
</file>