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80808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BE1A-179A-4E6D-8DB7-95CF820759AF}" type="datetimeFigureOut">
              <a:rPr lang="zh-TW" altLang="en-US" smtClean="0"/>
              <a:pPr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C338-4BB5-4071-BD47-12F89AB87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我的環境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來應對我的處境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要讚美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堅持到底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來面對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以積極的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戰勝我的沮喪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我要感恩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稱謝到底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  我不能做什麼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主帶領我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掙脫那罪惡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我需要你不住地提醒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拒絕罪惡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我勝過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  我不能做什麼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離了你我不能作什麼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離了你我不能作什麼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懇求聖靈指教我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遠離自大的網羅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  我不能做什麼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主啊  求你來塑造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主啊  求你來塑造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獻上生命為主活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褪去原有的舊我帶領我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</TotalTime>
  <Words>175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凡事都有神的美意</vt:lpstr>
      <vt:lpstr>凡事都有神的美意</vt:lpstr>
      <vt:lpstr>凡事都有神的美意</vt:lpstr>
      <vt:lpstr>凡事都有神的美意</vt:lpstr>
      <vt:lpstr>離了你  我不能做什麼</vt:lpstr>
      <vt:lpstr>離了你  我不能做什麼</vt:lpstr>
      <vt:lpstr>離了你  我不能做什麼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凡事都有神的美意</dc:title>
  <dc:creator>大唐</dc:creator>
  <cp:lastModifiedBy>大唐</cp:lastModifiedBy>
  <cp:revision>6</cp:revision>
  <dcterms:created xsi:type="dcterms:W3CDTF">2017-12-05T12:27:07Z</dcterms:created>
  <dcterms:modified xsi:type="dcterms:W3CDTF">2017-12-12T13:34:14Z</dcterms:modified>
</cp:coreProperties>
</file>