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9" r:id="rId11"/>
    <p:sldId id="270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84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A61C-5AB0-41AA-ABC0-520C006E00FE}" type="datetimeFigureOut">
              <a:rPr lang="en-US" smtClean="0"/>
              <a:pPr/>
              <a:t>12/21/2017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3904-3718-48AA-B1FE-36FA22CE6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A61C-5AB0-41AA-ABC0-520C006E00FE}" type="datetimeFigureOut">
              <a:rPr lang="en-US" smtClean="0"/>
              <a:pPr/>
              <a:t>12/21/2017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3904-3718-48AA-B1FE-36FA22CE6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A61C-5AB0-41AA-ABC0-520C006E00FE}" type="datetimeFigureOut">
              <a:rPr lang="en-US" smtClean="0"/>
              <a:pPr/>
              <a:t>12/21/2017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3904-3718-48AA-B1FE-36FA22CE6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A61C-5AB0-41AA-ABC0-520C006E00FE}" type="datetimeFigureOut">
              <a:rPr lang="en-US" smtClean="0"/>
              <a:pPr/>
              <a:t>12/21/2017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3904-3718-48AA-B1FE-36FA22CE6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A61C-5AB0-41AA-ABC0-520C006E00FE}" type="datetimeFigureOut">
              <a:rPr lang="en-US" smtClean="0"/>
              <a:pPr/>
              <a:t>12/21/2017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3904-3718-48AA-B1FE-36FA22CE6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A61C-5AB0-41AA-ABC0-520C006E00FE}" type="datetimeFigureOut">
              <a:rPr lang="en-US" smtClean="0"/>
              <a:pPr/>
              <a:t>12/21/2017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3904-3718-48AA-B1FE-36FA22CE6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A61C-5AB0-41AA-ABC0-520C006E00FE}" type="datetimeFigureOut">
              <a:rPr lang="en-US" smtClean="0"/>
              <a:pPr/>
              <a:t>12/21/2017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3904-3718-48AA-B1FE-36FA22CE6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A61C-5AB0-41AA-ABC0-520C006E00FE}" type="datetimeFigureOut">
              <a:rPr lang="en-US" smtClean="0"/>
              <a:pPr/>
              <a:t>12/21/2017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3904-3718-48AA-B1FE-36FA22CE6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A61C-5AB0-41AA-ABC0-520C006E00FE}" type="datetimeFigureOut">
              <a:rPr lang="en-US" smtClean="0"/>
              <a:pPr/>
              <a:t>12/21/2017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3904-3718-48AA-B1FE-36FA22CE6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A61C-5AB0-41AA-ABC0-520C006E00FE}" type="datetimeFigureOut">
              <a:rPr lang="en-US" smtClean="0"/>
              <a:pPr/>
              <a:t>12/21/2017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3904-3718-48AA-B1FE-36FA22CE6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A61C-5AB0-41AA-ABC0-520C006E00FE}" type="datetimeFigureOut">
              <a:rPr lang="en-US" smtClean="0"/>
              <a:pPr/>
              <a:t>12/21/2017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3904-3718-48AA-B1FE-36FA22CE6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FA61C-5AB0-41AA-ABC0-520C006E00FE}" type="datetimeFigureOut">
              <a:rPr lang="en-US" smtClean="0"/>
              <a:pPr/>
              <a:t>12/21/2017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83904-3718-48AA-B1FE-36FA22CE6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耶穌聖潔公義救主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彰顯神的智慧能力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你的愛是何等長闊高深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滿有豐富無窮的恩典</a:t>
            </a:r>
          </a:p>
        </p:txBody>
      </p:sp>
    </p:spTree>
    <p:extLst>
      <p:ext uri="{BB962C8B-B14F-4D97-AF65-F5344CB8AC3E}">
        <p14:creationId xmlns="" xmlns:p14="http://schemas.microsoft.com/office/powerpoint/2010/main" val="549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F3ED11-B526-41A4-80B7-3D61071C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更深之處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25CA06-B062-4C25-B112-0861D24C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高舉我的雙手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聖靈來充滿我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更深地渴求主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認識你更多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進入水深之處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我心炙熱燃燒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只為愛你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傾倒一切敬拜你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66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F3ED11-B526-41A4-80B7-3D61071C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更深之處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25CA06-B062-4C25-B112-0861D24C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帶我進入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 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更深之處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帶我進入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 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你心意深處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帶我走向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 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更高之處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完全獻上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 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聆聽你聲音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來愛你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27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F3ED11-B526-41A4-80B7-3D61071C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更深之處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25CA06-B062-4C25-B112-0861D24C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從前耳聞有你   現在親眼見你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渴望在你同在裡   更多親近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從前耳聞有你   現在親眼見你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渴望在你同在裡  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更多與你親近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361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F3ED11-B526-41A4-80B7-3D61071C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更深之處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25CA06-B062-4C25-B112-0861D24C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帶我進入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 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更深之處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帶我進入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 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你心意深處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帶我走向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 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更高之處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完全獻上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 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聆聽你聲音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來愛你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9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耶穌權柄統管萬有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配得榮耀尊貴頌讚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我以心靈誠實盡情敬拜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坐在寶座上深愛我的主</a:t>
            </a:r>
          </a:p>
        </p:txBody>
      </p:sp>
    </p:spTree>
    <p:extLst>
      <p:ext uri="{BB962C8B-B14F-4D97-AF65-F5344CB8AC3E}">
        <p14:creationId xmlns="" xmlns:p14="http://schemas.microsoft.com/office/powerpoint/2010/main" val="19878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舉起我的心來敬拜你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用生命來回應你的愛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我的主讓我單單在乎你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盡情地敬拜你</a:t>
            </a:r>
          </a:p>
        </p:txBody>
      </p:sp>
    </p:spTree>
    <p:extLst>
      <p:ext uri="{BB962C8B-B14F-4D97-AF65-F5344CB8AC3E}">
        <p14:creationId xmlns="" xmlns:p14="http://schemas.microsoft.com/office/powerpoint/2010/main" val="58265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耶穌聖潔公義救主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彰顯神的智慧能力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你的愛是何等長闊高深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滿有豐富無窮的恩典</a:t>
            </a:r>
          </a:p>
        </p:txBody>
      </p:sp>
    </p:spTree>
    <p:extLst>
      <p:ext uri="{BB962C8B-B14F-4D97-AF65-F5344CB8AC3E}">
        <p14:creationId xmlns="" xmlns:p14="http://schemas.microsoft.com/office/powerpoint/2010/main" val="32763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耶穌權柄統管萬有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配得榮耀尊貴頌讚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我以心靈誠實盡情敬拜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坐在寶座上深愛我的主</a:t>
            </a:r>
          </a:p>
        </p:txBody>
      </p:sp>
    </p:spTree>
    <p:extLst>
      <p:ext uri="{BB962C8B-B14F-4D97-AF65-F5344CB8AC3E}">
        <p14:creationId xmlns="" xmlns:p14="http://schemas.microsoft.com/office/powerpoint/2010/main" val="41028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舉起我的心來敬拜你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用生命來回應你的愛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我的主讓我單單在乎你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盡情地敬拜你</a:t>
            </a:r>
          </a:p>
        </p:txBody>
      </p:sp>
    </p:spTree>
    <p:extLst>
      <p:ext uri="{BB962C8B-B14F-4D97-AF65-F5344CB8AC3E}">
        <p14:creationId xmlns="" xmlns:p14="http://schemas.microsoft.com/office/powerpoint/2010/main" val="75654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聖靈請你來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  請你來  充滿在這地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我渴望更認識你  更深的經歷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  請你來  改變我心意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開我眼睛  開我耳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讓我更多認識你</a:t>
            </a:r>
          </a:p>
        </p:txBody>
      </p:sp>
    </p:spTree>
    <p:extLst>
      <p:ext uri="{BB962C8B-B14F-4D97-AF65-F5344CB8AC3E}">
        <p14:creationId xmlns="" xmlns:p14="http://schemas.microsoft.com/office/powerpoint/2010/main" val="26934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聖靈請你來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我呼求聖潔  聖潔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聖潔歸我主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我尊崇你  榮耀  榮耀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榮耀歸我主</a:t>
            </a:r>
          </a:p>
        </p:txBody>
      </p:sp>
    </p:spTree>
    <p:extLst>
      <p:ext uri="{BB962C8B-B14F-4D97-AF65-F5344CB8AC3E}">
        <p14:creationId xmlns="" xmlns:p14="http://schemas.microsoft.com/office/powerpoint/2010/main" val="102863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F3ED11-B526-41A4-80B7-3D61071C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更深之處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25CA06-B062-4C25-B112-0861D24C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帶我進入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 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更深之處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帶我進入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 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你心意深處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帶我走向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 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更高之處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完全獻上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 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聆聽你聲音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來愛你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27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118</TotalTime>
  <Words>413</Words>
  <Application>Microsoft Office PowerPoint</Application>
  <PresentationFormat>如螢幕大小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佈景主題1</vt:lpstr>
      <vt:lpstr>盡情的敬拜</vt:lpstr>
      <vt:lpstr>盡情的敬拜</vt:lpstr>
      <vt:lpstr>盡情的敬拜</vt:lpstr>
      <vt:lpstr>盡情的敬拜</vt:lpstr>
      <vt:lpstr>盡情的敬拜</vt:lpstr>
      <vt:lpstr>盡情的敬拜</vt:lpstr>
      <vt:lpstr>聖靈請你來</vt:lpstr>
      <vt:lpstr>聖靈請你來</vt:lpstr>
      <vt:lpstr>更深之處</vt:lpstr>
      <vt:lpstr>更深之處</vt:lpstr>
      <vt:lpstr>更深之處</vt:lpstr>
      <vt:lpstr>更深之處</vt:lpstr>
      <vt:lpstr>更深之處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盡情的敬拜</dc:title>
  <dc:creator>batisuoc</dc:creator>
  <cp:lastModifiedBy>大唐</cp:lastModifiedBy>
  <cp:revision>9</cp:revision>
  <dcterms:created xsi:type="dcterms:W3CDTF">2017-12-12T03:30:47Z</dcterms:created>
  <dcterms:modified xsi:type="dcterms:W3CDTF">2017-12-21T12:45:37Z</dcterms:modified>
</cp:coreProperties>
</file>