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D32B-FAAE-4281-A9F6-8BC2CF20B1F0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4A50-5D72-4912-AC81-9A3045230F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主我敬拜你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主我敬拜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伏你寶座前敬拜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主我敬拜你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天軍向你屈膝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眾天使圍繞你座前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主我雙手舉起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屈膝你寶座前敬拜你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信是未曾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依然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是完全交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主已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掌權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我靠著那加給我力量的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凡事都能做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或風浪或低谷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主平安在我心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我靠著那加給我力量的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凡事都能做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行在主的旨意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我凡事都能做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125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主我敬拜你</vt:lpstr>
      <vt:lpstr>主我敬拜你</vt:lpstr>
      <vt:lpstr>凡事都能做</vt:lpstr>
      <vt:lpstr>凡事都能做</vt:lpstr>
      <vt:lpstr>凡事都能做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主我敬拜你</dc:title>
  <dc:creator>大唐</dc:creator>
  <cp:lastModifiedBy>大唐</cp:lastModifiedBy>
  <cp:revision>1</cp:revision>
  <dcterms:created xsi:type="dcterms:W3CDTF">2017-12-19T12:36:59Z</dcterms:created>
  <dcterms:modified xsi:type="dcterms:W3CDTF">2017-12-19T12:38:26Z</dcterms:modified>
</cp:coreProperties>
</file>