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C3B0-C08D-49AA-B710-05B1D15E00BB}" type="datetimeFigureOut">
              <a:rPr lang="zh-TW" altLang="en-US" smtClean="0"/>
              <a:t>2017/2/9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FAEF-A1E2-4798-87D8-E5D53C3957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 pitchFamily="18" charset="-120"/>
              </a:rPr>
              <a:t>讓讚美飛揚 </a:t>
            </a:r>
            <a:r>
              <a:rPr lang="en-US" altLang="zh-TW">
                <a:ea typeface="新細明體" pitchFamily="18" charset="-120"/>
              </a:rPr>
              <a:t>&lt;1/4&gt;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Let Praise Arise</a:t>
            </a:r>
          </a:p>
        </p:txBody>
      </p:sp>
      <p:sp>
        <p:nvSpPr>
          <p:cNvPr id="3075" name="Rectangle 3" descr="letpraisearise-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 pitchFamily="18" charset="-120"/>
              </a:rPr>
              <a:t>讓讚美飛揚 </a:t>
            </a:r>
            <a:r>
              <a:rPr lang="en-US" altLang="zh-TW">
                <a:ea typeface="新細明體" pitchFamily="18" charset="-120"/>
              </a:rPr>
              <a:t>&lt;2/4&gt;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Let Praise Arise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4099" name="Rectangle 3" descr="letpraisearise-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 pitchFamily="18" charset="-120"/>
              </a:rPr>
              <a:t>讓讚美飛揚 </a:t>
            </a:r>
            <a:r>
              <a:rPr lang="en-US" altLang="zh-TW">
                <a:ea typeface="新細明體" pitchFamily="18" charset="-120"/>
              </a:rPr>
              <a:t>&lt;3/4&gt;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Let Praise Arise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5123" name="Rectangle 3" descr="letpraisearise-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>
                <a:ea typeface="新細明體" pitchFamily="18" charset="-120"/>
              </a:rPr>
              <a:t>讓讚美飛揚 </a:t>
            </a:r>
            <a:r>
              <a:rPr lang="en-US" altLang="zh-TW">
                <a:ea typeface="新細明體" pitchFamily="18" charset="-120"/>
              </a:rPr>
              <a:t>&lt;4/4&gt;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Let Praise Arise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6147" name="Rectangle 3" descr="letpraisearise-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zh-TW" altLang="en-US"/>
              <a:t>我對你的愛永不變 </a:t>
            </a:r>
            <a:r>
              <a:rPr lang="en-US" altLang="zh-TW"/>
              <a:t>(1/2)</a:t>
            </a:r>
            <a:br>
              <a:rPr lang="en-US" altLang="zh-TW"/>
            </a:br>
            <a:r>
              <a:rPr lang="en-US" altLang="zh-TW"/>
              <a:t>[My Love To You Will Never Change]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6267450"/>
            <a:ext cx="153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彩虹下的約定</a:t>
            </a:r>
            <a:r>
              <a:rPr kumimoji="0" lang="en-US" altLang="zh-TW" sz="1600">
                <a:latin typeface="Times New Roman" pitchFamily="18" charset="0"/>
              </a:rPr>
              <a:t>]</a:t>
            </a:r>
          </a:p>
        </p:txBody>
      </p:sp>
      <p:pic>
        <p:nvPicPr>
          <p:cNvPr id="3078" name="Picture 6" descr="Slide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TW" altLang="en-US"/>
              <a:t>我對你的愛永不變 </a:t>
            </a:r>
            <a:r>
              <a:rPr lang="en-US" altLang="zh-TW"/>
              <a:t>(2/2)</a:t>
            </a:r>
            <a:br>
              <a:rPr lang="en-US" altLang="zh-TW"/>
            </a:br>
            <a:r>
              <a:rPr lang="en-US" altLang="zh-TW"/>
              <a:t>[My Love To You Will Never Change]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6267450"/>
            <a:ext cx="153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彩虹下的約定</a:t>
            </a:r>
            <a:r>
              <a:rPr kumimoji="0" lang="en-US" altLang="zh-TW" sz="1600">
                <a:latin typeface="Times New Roman" pitchFamily="18" charset="0"/>
              </a:rPr>
              <a:t>]</a:t>
            </a:r>
          </a:p>
        </p:txBody>
      </p:sp>
      <p:pic>
        <p:nvPicPr>
          <p:cNvPr id="4103" name="Picture 7" descr="Slide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讓讚美飛揚 &lt;1/4&gt; Let Praise Arise</vt:lpstr>
      <vt:lpstr>讓讚美飛揚 &lt;2/4&gt; Let Praise Arise</vt:lpstr>
      <vt:lpstr>讓讚美飛揚 &lt;3/4&gt; Let Praise Arise</vt:lpstr>
      <vt:lpstr>讓讚美飛揚 &lt;4/4&gt; Let Praise Arise</vt:lpstr>
      <vt:lpstr>我對你的愛永不變 (1/2) [My Love To You Will Never Change]</vt:lpstr>
      <vt:lpstr>我對你的愛永不變 (2/2) [My Love To You Will Never Change]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 &lt;1/4&gt; Let Praise Arise</dc:title>
  <dc:creator>大唐</dc:creator>
  <cp:lastModifiedBy>大唐</cp:lastModifiedBy>
  <cp:revision>1</cp:revision>
  <dcterms:created xsi:type="dcterms:W3CDTF">2017-02-09T12:26:17Z</dcterms:created>
  <dcterms:modified xsi:type="dcterms:W3CDTF">2017-02-09T12:27:16Z</dcterms:modified>
</cp:coreProperties>
</file>