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D74F1-F2E2-4FA0-901C-0CE508751ECA}" type="datetimeFigureOut">
              <a:rPr lang="zh-TW" altLang="en-US" smtClean="0"/>
              <a:t>2017/2/14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D226A-6572-429B-8C70-831A18258B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116D2-3E34-4914-BC40-AC4243362270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59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4C9D0-6571-414C-A082-2612FDFEEEC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60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13D51-D676-4AF2-842E-122DB7011F4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6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5BBE0-7EAA-4994-A180-A00555724FE4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62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E74E4-193E-47B1-906D-1F5FA788E833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63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602F7-9EA4-43F7-8A5F-54BCD4A3211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6F68B-9A67-47D1-82FA-33EBA21A16A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5639B-D3FA-44AF-AF26-D300AC01FBC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050BC-9093-4AFB-B855-689C4C3E6CE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ABEEE-D3C1-49A3-997A-B43B4D84D61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60068-C804-4281-A79A-75C3A6359C1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CC30F-67EF-4E98-8809-CC1E41AD8D5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8E0BBD-BC87-4806-A1EE-C6FADEDA89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97B42-2960-44D9-8367-285229135C0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A2052-BF4E-48A7-B0AC-3F5EADC7004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F505A2-D264-4989-A240-F78CAC59A10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AA6689-B2D9-4C8B-9368-9B1C2959C39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你們要讚美耶和華 </a:t>
            </a:r>
            <a:r>
              <a:rPr lang="en-US" altLang="zh-TW"/>
              <a:t>(1/4)</a:t>
            </a:r>
            <a:br>
              <a:rPr lang="en-US" altLang="zh-TW"/>
            </a:br>
            <a:r>
              <a:rPr lang="en-US" altLang="zh-TW"/>
              <a:t>[Praise the Lord All Ye People]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04800" y="6292850"/>
            <a:ext cx="266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600">
                <a:latin typeface="Times New Roman" pitchFamily="18" charset="0"/>
              </a:rPr>
              <a:t>[</a:t>
            </a:r>
            <a:r>
              <a:rPr kumimoji="0" lang="zh-TW" altLang="en-US" sz="1600">
                <a:latin typeface="Times New Roman" pitchFamily="18" charset="0"/>
                <a:ea typeface="全真粗黑體" pitchFamily="49" charset="-120"/>
              </a:rPr>
              <a:t>耶和華祝福滿滿</a:t>
            </a:r>
            <a:r>
              <a:rPr kumimoji="0" lang="en-US" altLang="zh-TW" sz="1600">
                <a:latin typeface="Times New Roman" pitchFamily="18" charset="0"/>
                <a:ea typeface="全真粗黑體" pitchFamily="49" charset="-120"/>
              </a:rPr>
              <a:t>]</a:t>
            </a:r>
          </a:p>
        </p:txBody>
      </p:sp>
      <p:sp>
        <p:nvSpPr>
          <p:cNvPr id="3077" name="Rectangle 5" descr="Praise the Lord All Ye People_01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你們要讚美耶和華 </a:t>
            </a:r>
            <a:r>
              <a:rPr lang="en-US" altLang="zh-TW"/>
              <a:t>(2/4)</a:t>
            </a:r>
            <a:br>
              <a:rPr lang="en-US" altLang="zh-TW"/>
            </a:br>
            <a:r>
              <a:rPr lang="en-US" altLang="zh-TW"/>
              <a:t>[Praise the Lord All Ye People]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4800" y="6292850"/>
            <a:ext cx="266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600">
                <a:latin typeface="Times New Roman" pitchFamily="18" charset="0"/>
              </a:rPr>
              <a:t>[</a:t>
            </a:r>
            <a:r>
              <a:rPr kumimoji="0" lang="zh-TW" altLang="en-US" sz="1600">
                <a:latin typeface="Times New Roman" pitchFamily="18" charset="0"/>
                <a:ea typeface="全真粗黑體" pitchFamily="49" charset="-120"/>
              </a:rPr>
              <a:t>耶和華祝福滿滿</a:t>
            </a:r>
            <a:r>
              <a:rPr kumimoji="0" lang="en-US" altLang="zh-TW" sz="1600">
                <a:latin typeface="Times New Roman" pitchFamily="18" charset="0"/>
                <a:ea typeface="全真粗黑體" pitchFamily="49" charset="-120"/>
              </a:rPr>
              <a:t>]</a:t>
            </a:r>
          </a:p>
        </p:txBody>
      </p:sp>
      <p:sp>
        <p:nvSpPr>
          <p:cNvPr id="4101" name="Rectangle 5" descr="Praise the Lord All Ye People_02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你們要讚美耶和華 </a:t>
            </a:r>
            <a:r>
              <a:rPr lang="en-US" altLang="zh-TW"/>
              <a:t>(3/4)</a:t>
            </a:r>
            <a:br>
              <a:rPr lang="en-US" altLang="zh-TW"/>
            </a:br>
            <a:r>
              <a:rPr lang="en-US" altLang="zh-TW"/>
              <a:t>[Praise the Lord All Ye People]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6292850"/>
            <a:ext cx="266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600">
                <a:latin typeface="Times New Roman" pitchFamily="18" charset="0"/>
              </a:rPr>
              <a:t>[</a:t>
            </a:r>
            <a:r>
              <a:rPr kumimoji="0" lang="zh-TW" altLang="en-US" sz="1600">
                <a:latin typeface="Times New Roman" pitchFamily="18" charset="0"/>
                <a:ea typeface="全真粗黑體" pitchFamily="49" charset="-120"/>
              </a:rPr>
              <a:t>耶和華祝福滿滿</a:t>
            </a:r>
            <a:r>
              <a:rPr kumimoji="0" lang="en-US" altLang="zh-TW" sz="1600">
                <a:latin typeface="Times New Roman" pitchFamily="18" charset="0"/>
                <a:ea typeface="全真粗黑體" pitchFamily="49" charset="-120"/>
              </a:rPr>
              <a:t>]</a:t>
            </a:r>
          </a:p>
        </p:txBody>
      </p:sp>
      <p:sp>
        <p:nvSpPr>
          <p:cNvPr id="5125" name="Rectangle 5" descr="Praise the Lord All Ye People_03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你們要讚美耶和華 </a:t>
            </a:r>
            <a:r>
              <a:rPr lang="en-US" altLang="zh-TW"/>
              <a:t>(4/4)</a:t>
            </a:r>
            <a:br>
              <a:rPr lang="en-US" altLang="zh-TW"/>
            </a:br>
            <a:r>
              <a:rPr lang="en-US" altLang="zh-TW"/>
              <a:t>[Praise the Lord All Ye People]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4800" y="6292850"/>
            <a:ext cx="266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1600">
                <a:latin typeface="Times New Roman" pitchFamily="18" charset="0"/>
              </a:rPr>
              <a:t>[</a:t>
            </a:r>
            <a:r>
              <a:rPr kumimoji="0" lang="zh-TW" altLang="en-US" sz="1600">
                <a:latin typeface="Times New Roman" pitchFamily="18" charset="0"/>
                <a:ea typeface="全真粗黑體" pitchFamily="49" charset="-120"/>
              </a:rPr>
              <a:t>耶和華祝福滿滿</a:t>
            </a:r>
            <a:r>
              <a:rPr kumimoji="0" lang="en-US" altLang="zh-TW" sz="1600">
                <a:latin typeface="Times New Roman" pitchFamily="18" charset="0"/>
                <a:ea typeface="全真粗黑體" pitchFamily="49" charset="-120"/>
              </a:rPr>
              <a:t>]</a:t>
            </a:r>
          </a:p>
        </p:txBody>
      </p:sp>
      <p:sp>
        <p:nvSpPr>
          <p:cNvPr id="6149" name="Rectangle 5" descr="Praise the Lord All Ye People_04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1/5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3012" name="Picture 4" descr="Slide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2/5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4036" name="Picture 4" descr="Slide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3/5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5060" name="Picture 4" descr="Slide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4/5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6084" name="Picture 4" descr="Slide4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zh-TW" altLang="en-US">
                <a:solidFill>
                  <a:schemeClr val="bg1"/>
                </a:solidFill>
                <a:ea typeface="華康中黑體" pitchFamily="49" charset="-120"/>
              </a:rPr>
              <a:t>我們呼求</a:t>
            </a:r>
            <a:r>
              <a:rPr kumimoji="0" lang="zh-TW" altLang="en-US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5/5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pic>
        <p:nvPicPr>
          <p:cNvPr id="47108" name="Picture 4" descr="Slide4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Office PowerPoint</Application>
  <PresentationFormat>如螢幕大小 (4:3)</PresentationFormat>
  <Paragraphs>18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新細明體</vt:lpstr>
      <vt:lpstr>Times New Roman</vt:lpstr>
      <vt:lpstr>全真粗黑體</vt:lpstr>
      <vt:lpstr>Default Design</vt:lpstr>
      <vt:lpstr>你們要讚美耶和華 (1/4) [Praise the Lord All Ye People]</vt:lpstr>
      <vt:lpstr>你們要讚美耶和華 (2/4) [Praise the Lord All Ye People]</vt:lpstr>
      <vt:lpstr>你們要讚美耶和華 (3/4) [Praise the Lord All Ye People]</vt:lpstr>
      <vt:lpstr>你們要讚美耶和華 (4/4) [Praise the Lord All Ye People]</vt:lpstr>
      <vt:lpstr>我們呼求 1/5</vt:lpstr>
      <vt:lpstr>我們呼求 2/5</vt:lpstr>
      <vt:lpstr>我們呼求 3/5</vt:lpstr>
      <vt:lpstr>我們呼求 4/5</vt:lpstr>
      <vt:lpstr>我們呼求 5/5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你們要讚美耶和華 (1/4) [Praise the Lord All Ye People]</dc:title>
  <dc:creator>大唐</dc:creator>
  <cp:lastModifiedBy>大唐</cp:lastModifiedBy>
  <cp:revision>2</cp:revision>
  <dcterms:created xsi:type="dcterms:W3CDTF">2004-06-16T01:06:01Z</dcterms:created>
  <dcterms:modified xsi:type="dcterms:W3CDTF">2017-02-14T12:36:28Z</dcterms:modified>
</cp:coreProperties>
</file>