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7EE72C-5C3D-40CA-A182-E3FE4CE37867}" type="datetimeFigureOut">
              <a:rPr lang="zh-TW" altLang="en-US" smtClean="0"/>
              <a:pPr/>
              <a:t>2017/3/7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D0A3653-2989-4503-98A3-AD03735011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endParaRPr lang="en-US" altLang="zh-TW" sz="4000" b="1" u="sng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哈</a:t>
            </a: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利路亞，讚美上主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哈利路</a:t>
            </a:r>
            <a:r>
              <a:rPr lang="zh-CN" altLang="en-US" sz="4400" b="1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哈利路</a:t>
            </a:r>
            <a:endParaRPr lang="en-US" altLang="zh-CN" sz="4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哈利路</a:t>
            </a:r>
            <a:r>
              <a:rPr lang="zh-CN" altLang="en-US" sz="4400" b="1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哈利路亞</a:t>
            </a:r>
            <a:endParaRPr lang="en-US" altLang="zh-TW" sz="4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讚美</a:t>
            </a:r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主</a:t>
            </a:r>
            <a:r>
              <a:rPr lang="zh-CN" altLang="en-US" sz="4400" b="1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CN" sz="4400" b="1" dirty="0" smtClean="0">
                <a:latin typeface="標楷體" pitchFamily="65" charset="-120"/>
                <a:ea typeface="標楷體" pitchFamily="65" charset="-120"/>
              </a:rPr>
              <a:t>(x2)</a:t>
            </a:r>
          </a:p>
          <a:p>
            <a:pPr algn="ctr">
              <a:buNone/>
            </a:pPr>
            <a:endParaRPr lang="en-US" altLang="zh-TW" sz="4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讚美上主</a:t>
            </a:r>
            <a:r>
              <a:rPr lang="zh-CN" altLang="en-US" sz="4400" b="1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哈利路亞 </a:t>
            </a:r>
            <a:r>
              <a:rPr lang="en-US" altLang="zh-TW" sz="4400" b="1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CN" sz="4400" b="1" dirty="0" smtClean="0">
                <a:latin typeface="標楷體" pitchFamily="65" charset="-120"/>
                <a:ea typeface="標楷體" pitchFamily="65" charset="-120"/>
              </a:rPr>
              <a:t>x3)</a:t>
            </a:r>
            <a:endParaRPr lang="en-US" altLang="zh-TW" sz="4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讚美上主</a:t>
            </a:r>
            <a:r>
              <a:rPr lang="zh-CN" altLang="en-US" sz="4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4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>
                <a:ea typeface="新細明體" charset="-120"/>
              </a:rPr>
              <a:t>主我敬拜你 </a:t>
            </a:r>
            <a:r>
              <a:rPr lang="en-US" altLang="zh-TW" sz="3600">
                <a:ea typeface="新細明體" charset="-120"/>
              </a:rPr>
              <a:t>(1/2)</a:t>
            </a:r>
            <a:br>
              <a:rPr lang="en-US" altLang="zh-TW" sz="3600">
                <a:ea typeface="新細明體" charset="-120"/>
              </a:rPr>
            </a:br>
            <a:r>
              <a:rPr lang="en-US" altLang="zh-TW" sz="3600">
                <a:ea typeface="新細明體" charset="-120"/>
              </a:rPr>
              <a:t>[Lord, I Worship You]</a:t>
            </a:r>
          </a:p>
        </p:txBody>
      </p:sp>
      <p:sp>
        <p:nvSpPr>
          <p:cNvPr id="3075" name="Rectangle 3" descr="Slide29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>
                <a:ea typeface="新細明體" charset="-120"/>
              </a:rPr>
              <a:t>主我敬拜你 </a:t>
            </a:r>
            <a:r>
              <a:rPr lang="en-US" altLang="zh-TW" sz="3600">
                <a:ea typeface="新細明體" charset="-120"/>
              </a:rPr>
              <a:t>(2/2)</a:t>
            </a:r>
            <a:br>
              <a:rPr lang="en-US" altLang="zh-TW" sz="3600">
                <a:ea typeface="新細明體" charset="-120"/>
              </a:rPr>
            </a:br>
            <a:r>
              <a:rPr lang="en-US" altLang="zh-TW" sz="3600">
                <a:ea typeface="新細明體" charset="-120"/>
              </a:rPr>
              <a:t>[Lord, I Worship You]</a:t>
            </a:r>
          </a:p>
        </p:txBody>
      </p:sp>
      <p:sp>
        <p:nvSpPr>
          <p:cNvPr id="4099" name="Rectangle 3" descr="Slide30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4400" b="1" u="sng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</a:t>
            </a:r>
            <a:r>
              <a:rPr lang="zh-TW" altLang="en-US" sz="4400" b="1" u="sng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寧</a:t>
            </a:r>
            <a:endParaRPr lang="en-US" altLang="zh-TW" sz="4400" b="1" u="sng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有時享平安如江河平又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穩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有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時憂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傷來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似浪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滾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不論何環境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CN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己</a:t>
            </a:r>
            <a:r>
              <a:rPr lang="zh-CN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蒙主引領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心靈得安寧，得安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我心靈得安寧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，我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心靈得安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得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安寧</a:t>
            </a:r>
            <a:endParaRPr lang="vi-VN" sz="4400" b="1" dirty="0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11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4400" b="1" u="sng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我心靈得安寧</a:t>
            </a:r>
            <a:endParaRPr lang="en-US" altLang="zh-TW" sz="4400" b="1" u="sng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撒但雖來侵，眾試煉雖來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臨</a:t>
            </a:r>
            <a:endParaRPr lang="en-US" altLang="zh-TW" sz="4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有主美証在我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基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督已看清我乏助之困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境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甘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流血救贖我，賜安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我心靈得安寧，我心靈得安寧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得安寧</a:t>
            </a:r>
            <a:endParaRPr lang="vi-VN" sz="4400" b="1" dirty="0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8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4400" b="1" u="sng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我心靈得安寧</a:t>
            </a:r>
            <a:endParaRPr lang="en-US" altLang="zh-TW" sz="4400" b="1" u="sng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回想我眾罪，全釘在十架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上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每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念此，衷心極歡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暢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擔我重擔，何奇妙大恩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情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4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美主！我心靈得安</a:t>
            </a: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endParaRPr lang="en-US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我心靈得安寧，我心靈得安寧</a:t>
            </a:r>
            <a:endParaRPr lang="en-US" altLang="zh-TW" sz="4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得安寧</a:t>
            </a:r>
            <a:endParaRPr lang="vi-VN" sz="4400" b="1" dirty="0" smtClean="0">
              <a:solidFill>
                <a:srgbClr val="FFFF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</TotalTime>
  <Words>205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市鎮</vt:lpstr>
      <vt:lpstr>投影片 1</vt:lpstr>
      <vt:lpstr>主我敬拜你 (1/2) [Lord, I Worship You]</vt:lpstr>
      <vt:lpstr>主我敬拜你 (2/2) [Lord, I Worship You]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8</cp:revision>
  <dcterms:created xsi:type="dcterms:W3CDTF">2017-02-28T12:16:18Z</dcterms:created>
  <dcterms:modified xsi:type="dcterms:W3CDTF">2017-03-07T12:27:07Z</dcterms:modified>
</cp:coreProperties>
</file>