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708" r:id="rId3"/>
  </p:sldMasterIdLst>
  <p:sldIdLst>
    <p:sldId id="257" r:id="rId4"/>
    <p:sldId id="258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2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化對角線角落矩形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D267AC6E-9E96-4A58-B219-5C4047C24E82}" type="datetimeFigureOut">
              <a:rPr lang="zh-TW" altLang="en-US" smtClean="0"/>
              <a:pPr/>
              <a:t>2017/3/16</a:t>
            </a:fld>
            <a:endParaRPr lang="zh-TW" altLang="en-US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F1AF3B0-7283-4473-84A0-759F21E8560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67AC6E-9E96-4A58-B219-5C4047C24E82}" type="datetimeFigureOut">
              <a:rPr lang="zh-TW" altLang="en-US" smtClean="0"/>
              <a:pPr/>
              <a:t>2017/3/16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1AF3B0-7283-4473-84A0-759F21E8560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67AC6E-9E96-4A58-B219-5C4047C24E82}" type="datetimeFigureOut">
              <a:rPr lang="zh-TW" altLang="en-US" smtClean="0"/>
              <a:pPr/>
              <a:t>2017/3/16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1AF3B0-7283-4473-84A0-759F21E8560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7AC6E-9E96-4A58-B219-5C4047C24E82}" type="datetimeFigureOut">
              <a:rPr lang="zh-TW" altLang="en-US" smtClean="0"/>
              <a:pPr/>
              <a:t>2017/3/16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橢圓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F1AF3B0-7283-4473-84A0-759F21E8560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7AC6E-9E96-4A58-B219-5C4047C24E82}" type="datetimeFigureOut">
              <a:rPr lang="zh-TW" altLang="en-US" smtClean="0"/>
              <a:pPr/>
              <a:t>2017/3/16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F1AF3B0-7283-4473-84A0-759F21E8560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7AC6E-9E96-4A58-B219-5C4047C24E82}" type="datetimeFigureOut">
              <a:rPr lang="zh-TW" altLang="en-US" smtClean="0"/>
              <a:pPr/>
              <a:t>2017/3/16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F1AF3B0-7283-4473-84A0-759F21E8560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D267AC6E-9E96-4A58-B219-5C4047C24E82}" type="datetimeFigureOut">
              <a:rPr lang="zh-TW" altLang="en-US" smtClean="0"/>
              <a:pPr/>
              <a:t>2017/3/16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F3B0-7283-4473-84A0-759F21E8560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7AC6E-9E96-4A58-B219-5C4047C24E82}" type="datetimeFigureOut">
              <a:rPr lang="zh-TW" altLang="en-US" smtClean="0"/>
              <a:pPr/>
              <a:t>2017/3/16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內容版面配置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橢圓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橢圓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F1AF3B0-7283-4473-84A0-759F21E8560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標題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7AC6E-9E96-4A58-B219-5C4047C24E82}" type="datetimeFigureOut">
              <a:rPr lang="zh-TW" altLang="en-US" smtClean="0"/>
              <a:pPr/>
              <a:t>2017/3/16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F1AF3B0-7283-4473-84A0-759F21E8560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7AC6E-9E96-4A58-B219-5C4047C24E82}" type="datetimeFigureOut">
              <a:rPr lang="zh-TW" altLang="en-US" smtClean="0"/>
              <a:pPr/>
              <a:t>2017/3/16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F1AF3B0-7283-4473-84A0-759F21E8560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內容版面配置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F1AF3B0-7283-4473-84A0-759F21E8560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7AC6E-9E96-4A58-B219-5C4047C24E82}" type="datetimeFigureOut">
              <a:rPr lang="zh-TW" altLang="en-US" smtClean="0"/>
              <a:pPr/>
              <a:t>2017/3/16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67AC6E-9E96-4A58-B219-5C4047C24E82}" type="datetimeFigureOut">
              <a:rPr lang="zh-TW" altLang="en-US" smtClean="0"/>
              <a:pPr/>
              <a:t>2017/3/16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1AF3B0-7283-4473-84A0-759F21E8560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線接點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橢圓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F1AF3B0-7283-4473-84A0-759F21E8560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267AC6E-9E96-4A58-B219-5C4047C24E82}" type="datetimeFigureOut">
              <a:rPr lang="zh-TW" altLang="en-US" smtClean="0"/>
              <a:pPr/>
              <a:t>2017/3/16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7AC6E-9E96-4A58-B219-5C4047C24E82}" type="datetimeFigureOut">
              <a:rPr lang="zh-TW" altLang="en-US" smtClean="0"/>
              <a:pPr/>
              <a:t>2017/3/16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F3B0-7283-4473-84A0-759F21E8560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F1AF3B0-7283-4473-84A0-759F21E8560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7AC6E-9E96-4A58-B219-5C4047C24E82}" type="datetimeFigureOut">
              <a:rPr lang="zh-TW" altLang="en-US" smtClean="0"/>
              <a:pPr/>
              <a:t>2017/3/16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876428"/>
          </a:xfrm>
        </p:spPr>
        <p:txBody>
          <a:bodyPr anchor="b"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ctr">
              <a:defRPr sz="44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57628"/>
            <a:ext cx="6400800" cy="17532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7AC6E-9E96-4A58-B219-5C4047C24E82}" type="datetimeFigureOut">
              <a:rPr lang="zh-TW" altLang="en-US" smtClean="0"/>
              <a:pPr/>
              <a:t>2017/3/16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F3B0-7283-4473-84A0-759F21E8560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7AC6E-9E96-4A58-B219-5C4047C24E82}" type="datetimeFigureOut">
              <a:rPr lang="zh-TW" altLang="en-US" smtClean="0"/>
              <a:pPr/>
              <a:t>2017/3/16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F3B0-7283-4473-84A0-759F21E8560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854150"/>
            <a:ext cx="7772400" cy="186085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2356428"/>
            <a:ext cx="7772400" cy="1501200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l">
              <a:buNone/>
              <a:defRPr sz="1800">
                <a:solidFill>
                  <a:schemeClr val="tx2"/>
                </a:solidFill>
              </a:defRPr>
            </a:lvl2pPr>
            <a:lvl3pPr marL="914400" indent="0" algn="l">
              <a:buNone/>
              <a:defRPr sz="1600">
                <a:solidFill>
                  <a:schemeClr val="tx2"/>
                </a:solidFill>
              </a:defRPr>
            </a:lvl3pPr>
            <a:lvl4pPr marL="1371600" indent="0" algn="l">
              <a:buNone/>
              <a:defRPr sz="1400">
                <a:solidFill>
                  <a:schemeClr val="tx2"/>
                </a:solidFill>
              </a:defRPr>
            </a:lvl4pPr>
            <a:lvl5pPr marL="1828800" indent="0" algn="l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7AC6E-9E96-4A58-B219-5C4047C24E82}" type="datetimeFigureOut">
              <a:rPr lang="zh-TW" altLang="en-US" smtClean="0"/>
              <a:pPr/>
              <a:t>2017/3/16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F3B0-7283-4473-84A0-759F21E8560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7AC6E-9E96-4A58-B219-5C4047C24E82}" type="datetimeFigureOut">
              <a:rPr lang="zh-TW" altLang="en-US" smtClean="0"/>
              <a:pPr/>
              <a:t>2017/3/16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F3B0-7283-4473-84A0-759F21E8560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7AC6E-9E96-4A58-B219-5C4047C24E82}" type="datetimeFigureOut">
              <a:rPr lang="zh-TW" altLang="en-US" smtClean="0"/>
              <a:pPr/>
              <a:t>2017/3/16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F3B0-7283-4473-84A0-759F21E8560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7AC6E-9E96-4A58-B219-5C4047C24E82}" type="datetimeFigureOut">
              <a:rPr lang="zh-TW" altLang="en-US" smtClean="0"/>
              <a:pPr/>
              <a:t>2017/3/16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F3B0-7283-4473-84A0-759F21E8560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7AC6E-9E96-4A58-B219-5C4047C24E82}" type="datetimeFigureOut">
              <a:rPr lang="zh-TW" altLang="en-US" smtClean="0"/>
              <a:pPr/>
              <a:t>2017/3/16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F3B0-7283-4473-84A0-759F21E8560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D267AC6E-9E96-4A58-B219-5C4047C24E82}" type="datetimeFigureOut">
              <a:rPr lang="zh-TW" altLang="en-US" smtClean="0"/>
              <a:pPr/>
              <a:t>2017/3/16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F1AF3B0-7283-4473-84A0-759F21E8560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6258" y="381000"/>
            <a:ext cx="2667000" cy="1833554"/>
          </a:xfrm>
        </p:spPr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l">
              <a:defRPr sz="3200" b="1" kern="1200" cap="all" spc="50">
                <a:ln w="1587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2800" y="380999"/>
            <a:ext cx="5410200" cy="57451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26258" y="2214554"/>
            <a:ext cx="2667000" cy="391218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7AC6E-9E96-4A58-B219-5C4047C24E82}" type="datetimeFigureOut">
              <a:rPr lang="zh-TW" altLang="en-US" smtClean="0"/>
              <a:pPr/>
              <a:t>2017/3/16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F3B0-7283-4473-84A0-759F21E8560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1580474" y="553734"/>
            <a:ext cx="7349244" cy="4741531"/>
            <a:chOff x="428596" y="553734"/>
            <a:chExt cx="7349244" cy="4741531"/>
          </a:xfrm>
        </p:grpSpPr>
        <p:sp>
          <p:nvSpPr>
            <p:cNvPr id="16" name="矩形 15"/>
            <p:cNvSpPr/>
            <p:nvPr userDrawn="1"/>
          </p:nvSpPr>
          <p:spPr>
            <a:xfrm rot="21480000">
              <a:off x="428596" y="580356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7" name="矩形 16"/>
            <p:cNvSpPr/>
            <p:nvPr userDrawn="1"/>
          </p:nvSpPr>
          <p:spPr>
            <a:xfrm rot="21540000">
              <a:off x="437473" y="571479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8" name="矩形 17"/>
            <p:cNvSpPr/>
            <p:nvPr userDrawn="1"/>
          </p:nvSpPr>
          <p:spPr>
            <a:xfrm>
              <a:off x="437481" y="553734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651912" y="612776"/>
            <a:ext cx="7215238" cy="4602175"/>
          </a:xfrm>
          <a:solidFill>
            <a:schemeClr val="bg2">
              <a:tint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 useBgFill="1"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95295"/>
            <a:ext cx="1357290" cy="5691227"/>
          </a:xfrm>
          <a:noFill/>
        </p:spPr>
        <p:txBody>
          <a:bodyPr vert="eaVert" anchor="ctr">
            <a:noAutofit/>
          </a:bodyPr>
          <a:lstStyle>
            <a:lvl1pPr algn="l">
              <a:defRPr lang="zh-CN" altLang="en-US" sz="32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  <a:latin typeface="+mj-lt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14480" y="5481658"/>
            <a:ext cx="7215238" cy="804862"/>
          </a:xfrm>
        </p:spPr>
        <p:txBody>
          <a:bodyPr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7AC6E-9E96-4A58-B219-5C4047C24E82}" type="datetimeFigureOut">
              <a:rPr lang="zh-TW" altLang="en-US" smtClean="0"/>
              <a:pPr/>
              <a:t>2017/3/16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F3B0-7283-4473-84A0-759F21E8560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7AC6E-9E96-4A58-B219-5C4047C24E82}" type="datetimeFigureOut">
              <a:rPr lang="zh-TW" altLang="en-US" smtClean="0"/>
              <a:pPr/>
              <a:t>2017/3/16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F3B0-7283-4473-84A0-759F21E8560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86644" y="274640"/>
            <a:ext cx="1400156" cy="5851525"/>
          </a:xfrm>
        </p:spPr>
        <p:txBody>
          <a:bodyPr vert="eaVert"/>
          <a:lstStyle>
            <a:lvl1pPr>
              <a:defRPr lang="zh-CN" altLang="en-US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829444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7AC6E-9E96-4A58-B219-5C4047C24E82}" type="datetimeFigureOut">
              <a:rPr lang="zh-TW" altLang="en-US" smtClean="0"/>
              <a:pPr/>
              <a:t>2017/3/16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F3B0-7283-4473-84A0-759F21E8560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67AC6E-9E96-4A58-B219-5C4047C24E82}" type="datetimeFigureOut">
              <a:rPr lang="zh-TW" altLang="en-US" smtClean="0"/>
              <a:pPr/>
              <a:t>2017/3/16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F1AF3B0-7283-4473-84A0-759F21E8560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67AC6E-9E96-4A58-B219-5C4047C24E82}" type="datetimeFigureOut">
              <a:rPr lang="zh-TW" altLang="en-US" smtClean="0"/>
              <a:pPr/>
              <a:t>2017/3/16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F1AF3B0-7283-4473-84A0-759F21E8560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67AC6E-9E96-4A58-B219-5C4047C24E82}" type="datetimeFigureOut">
              <a:rPr lang="zh-TW" altLang="en-US" smtClean="0"/>
              <a:pPr/>
              <a:t>2017/3/16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1AF3B0-7283-4473-84A0-759F21E8560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67AC6E-9E96-4A58-B219-5C4047C24E82}" type="datetimeFigureOut">
              <a:rPr lang="zh-TW" altLang="en-US" smtClean="0"/>
              <a:pPr/>
              <a:t>2017/3/16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1AF3B0-7283-4473-84A0-759F21E8560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D267AC6E-9E96-4A58-B219-5C4047C24E82}" type="datetimeFigureOut">
              <a:rPr lang="zh-TW" altLang="en-US" smtClean="0"/>
              <a:pPr/>
              <a:t>2017/3/16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F1AF3B0-7283-4473-84A0-759F21E8560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3" name="圖片版面配置區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zh-TW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按一下圖示以新增圖片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D267AC6E-9E96-4A58-B219-5C4047C24E82}" type="datetimeFigureOut">
              <a:rPr lang="zh-TW" altLang="en-US" smtClean="0"/>
              <a:pPr/>
              <a:t>2017/3/16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F1AF3B0-7283-4473-84A0-759F21E8560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化對角線角落矩形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D267AC6E-9E96-4A58-B219-5C4047C24E82}" type="datetimeFigureOut">
              <a:rPr lang="zh-TW" altLang="en-US" smtClean="0"/>
              <a:pPr/>
              <a:t>2017/3/16</a:t>
            </a:fld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BF1AF3B0-7283-4473-84A0-759F21E8560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D267AC6E-9E96-4A58-B219-5C4047C24E82}" type="datetimeFigureOut">
              <a:rPr lang="zh-TW" altLang="en-US" smtClean="0"/>
              <a:pPr/>
              <a:t>2017/3/16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F1AF3B0-7283-4473-84A0-759F21E8560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878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7AC6E-9E96-4A58-B219-5C4047C24E82}" type="datetimeFigureOut">
              <a:rPr lang="zh-TW" altLang="en-US" smtClean="0"/>
              <a:pPr/>
              <a:t>2017/3/16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483997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992644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AF3B0-7283-4473-84A0-759F21E8560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000" b="1" kern="1200" cap="all" spc="50" dirty="0">
          <a:ln w="1587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31750" dir="3600000" algn="tl" rotWithShape="0">
              <a:srgbClr val="000000">
                <a:alpha val="6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90000"/>
        <a:buFont typeface="Cambria"/>
        <a:buChar char="+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–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Ï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90000"/>
        <a:buFont typeface="Calibri"/>
        <a:buChar char="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=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主的愛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主的愛高過山深似海</a:t>
            </a:r>
            <a:endParaRPr lang="en-US" sz="5400" dirty="0"/>
          </a:p>
          <a:p>
            <a:pPr algn="ctr">
              <a:buNone/>
            </a:pPr>
            <a:r>
              <a:rPr lang="zh-TW" altLang="en-US" sz="5400" dirty="0"/>
              <a:t>我要歡呼歌頌祂</a:t>
            </a:r>
            <a:endParaRPr lang="en-US" sz="5400" dirty="0"/>
          </a:p>
          <a:p>
            <a:pPr algn="ctr">
              <a:buNone/>
            </a:pPr>
            <a:r>
              <a:rPr lang="zh-TW" altLang="en-US" sz="5400" dirty="0"/>
              <a:t>主的愛高過山深似海</a:t>
            </a:r>
            <a:endParaRPr lang="en-US" sz="5400" dirty="0"/>
          </a:p>
          <a:p>
            <a:pPr algn="ctr">
              <a:buNone/>
            </a:pPr>
            <a:r>
              <a:rPr lang="zh-TW" altLang="en-US" sz="5400" dirty="0"/>
              <a:t>我要跳舞讚美</a:t>
            </a:r>
            <a:r>
              <a:rPr lang="zh-TW" altLang="en-US" sz="5400" dirty="0" smtClean="0"/>
              <a:t>祂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主的愛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看不見 摸不著 測不透</a:t>
            </a:r>
            <a:endParaRPr lang="en-US" sz="5400" dirty="0"/>
          </a:p>
          <a:p>
            <a:pPr algn="ctr">
              <a:buNone/>
            </a:pPr>
            <a:r>
              <a:rPr lang="zh-TW" altLang="en-US" sz="5400" dirty="0"/>
              <a:t>但我還是稱頌祂</a:t>
            </a:r>
            <a:endParaRPr lang="en-US" sz="5400" dirty="0"/>
          </a:p>
          <a:p>
            <a:pPr algn="ctr">
              <a:buNone/>
            </a:pPr>
            <a:r>
              <a:rPr lang="zh-TW" altLang="en-US" sz="5400" dirty="0"/>
              <a:t>稱頌主的大慈愛</a:t>
            </a:r>
            <a:endParaRPr lang="en-US" sz="5400" dirty="0"/>
          </a:p>
          <a:p>
            <a:pPr algn="ctr">
              <a:buNone/>
            </a:pPr>
            <a:r>
              <a:rPr lang="zh-TW" altLang="en-US" sz="5400" dirty="0"/>
              <a:t>到永遠不改變</a:t>
            </a:r>
            <a:endParaRPr lang="en-US" sz="5400" dirty="0"/>
          </a:p>
          <a:p>
            <a:pPr algn="ctr">
              <a:buNone/>
            </a:pPr>
            <a:r>
              <a:rPr lang="zh-TW" altLang="en-US" sz="5400" dirty="0"/>
              <a:t>稱頌主的大慈愛</a:t>
            </a:r>
            <a:endParaRPr lang="en-US" sz="5400" dirty="0"/>
          </a:p>
          <a:p>
            <a:pPr algn="ctr">
              <a:buNone/>
            </a:pPr>
            <a:r>
              <a:rPr lang="zh-TW" altLang="en-US" sz="5400" dirty="0"/>
              <a:t>到永遠不改變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標楷體" pitchFamily="65" charset="-120"/>
                <a:ea typeface="標楷體" pitchFamily="65" charset="-120"/>
              </a:rPr>
              <a:t>惟有主愛充滿在我</a:t>
            </a:r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心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標楷體" pitchFamily="65" charset="-120"/>
                <a:ea typeface="標楷體" pitchFamily="65" charset="-120"/>
              </a:rPr>
              <a:t>惟有主愛充滿在我</a:t>
            </a:r>
            <a:r>
              <a:rPr lang="zh-TW" altLang="en-US" sz="5400" b="1" dirty="0" smtClean="0">
                <a:latin typeface="標楷體" pitchFamily="65" charset="-120"/>
                <a:ea typeface="標楷體" pitchFamily="65" charset="-120"/>
              </a:rPr>
              <a:t>心</a:t>
            </a:r>
            <a:endParaRPr lang="en-US" altLang="zh-TW" sz="5400" b="1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標楷體" pitchFamily="65" charset="-120"/>
                <a:ea typeface="標楷體" pitchFamily="65" charset="-120"/>
              </a:rPr>
              <a:t>我</a:t>
            </a:r>
            <a:r>
              <a:rPr lang="zh-TW" altLang="en-US" sz="5400" b="1" dirty="0">
                <a:latin typeface="標楷體" pitchFamily="65" charset="-120"/>
                <a:ea typeface="標楷體" pitchFamily="65" charset="-120"/>
              </a:rPr>
              <a:t>的心靈喜樂讚美主 </a:t>
            </a:r>
          </a:p>
          <a:p>
            <a:pPr algn="ctr">
              <a:buNone/>
            </a:pPr>
            <a:r>
              <a:rPr lang="zh-TW" altLang="en-US" sz="5400" b="1" dirty="0">
                <a:latin typeface="標楷體" pitchFamily="65" charset="-120"/>
                <a:ea typeface="標楷體" pitchFamily="65" charset="-120"/>
              </a:rPr>
              <a:t>在此盼望之</a:t>
            </a:r>
            <a:r>
              <a:rPr lang="zh-TW" altLang="en-US" sz="5400" b="1" dirty="0" smtClean="0">
                <a:latin typeface="標楷體" pitchFamily="65" charset="-120"/>
                <a:ea typeface="標楷體" pitchFamily="65" charset="-120"/>
              </a:rPr>
              <a:t>地</a:t>
            </a:r>
            <a:endParaRPr lang="en-US" altLang="zh-TW" sz="5400" b="1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標楷體" pitchFamily="65" charset="-120"/>
                <a:ea typeface="標楷體" pitchFamily="65" charset="-120"/>
              </a:rPr>
              <a:t>充滿</a:t>
            </a:r>
            <a:r>
              <a:rPr lang="zh-TW" altLang="en-US" sz="5400" b="1" dirty="0">
                <a:latin typeface="標楷體" pitchFamily="65" charset="-120"/>
                <a:ea typeface="標楷體" pitchFamily="65" charset="-120"/>
              </a:rPr>
              <a:t>喜樂之地 </a:t>
            </a:r>
          </a:p>
          <a:p>
            <a:pPr algn="ctr">
              <a:buNone/>
            </a:pPr>
            <a:r>
              <a:rPr lang="zh-TW" altLang="en-US" sz="5400" b="1" dirty="0">
                <a:latin typeface="標楷體" pitchFamily="65" charset="-120"/>
                <a:ea typeface="標楷體" pitchFamily="65" charset="-120"/>
              </a:rPr>
              <a:t>向主獻上我的愛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標楷體" pitchFamily="65" charset="-120"/>
                <a:ea typeface="標楷體" pitchFamily="65" charset="-120"/>
              </a:rPr>
              <a:t>惟有主愛充滿在我</a:t>
            </a:r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心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標楷體" pitchFamily="65" charset="-120"/>
                <a:ea typeface="標楷體" pitchFamily="65" charset="-120"/>
              </a:rPr>
              <a:t>惟獨主的同在充滿</a:t>
            </a:r>
            <a:r>
              <a:rPr lang="zh-TW" altLang="en-US" sz="5400" b="1" dirty="0" smtClean="0">
                <a:latin typeface="標楷體" pitchFamily="65" charset="-120"/>
                <a:ea typeface="標楷體" pitchFamily="65" charset="-120"/>
              </a:rPr>
              <a:t>我</a:t>
            </a:r>
            <a:endParaRPr lang="en-US" altLang="zh-TW" sz="5400" b="1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標楷體" pitchFamily="65" charset="-120"/>
                <a:ea typeface="標楷體" pitchFamily="65" charset="-120"/>
              </a:rPr>
              <a:t>我</a:t>
            </a:r>
            <a:r>
              <a:rPr lang="zh-TW" altLang="en-US" sz="5400" b="1" dirty="0">
                <a:latin typeface="標楷體" pitchFamily="65" charset="-120"/>
                <a:ea typeface="標楷體" pitchFamily="65" charset="-120"/>
              </a:rPr>
              <a:t>的心靈讚美主聖名 </a:t>
            </a:r>
          </a:p>
          <a:p>
            <a:pPr algn="ctr">
              <a:buNone/>
            </a:pPr>
            <a:r>
              <a:rPr lang="zh-TW" altLang="en-US" sz="5400" b="1" dirty="0">
                <a:latin typeface="標楷體" pitchFamily="65" charset="-120"/>
                <a:ea typeface="標楷體" pitchFamily="65" charset="-120"/>
              </a:rPr>
              <a:t>在此盼望之</a:t>
            </a:r>
            <a:r>
              <a:rPr lang="zh-TW" altLang="en-US" sz="5400" b="1" dirty="0" smtClean="0">
                <a:latin typeface="標楷體" pitchFamily="65" charset="-120"/>
                <a:ea typeface="標楷體" pitchFamily="65" charset="-120"/>
              </a:rPr>
              <a:t>地</a:t>
            </a:r>
            <a:endParaRPr lang="en-US" altLang="zh-TW" sz="5400" b="1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標楷體" pitchFamily="65" charset="-120"/>
                <a:ea typeface="標楷體" pitchFamily="65" charset="-120"/>
              </a:rPr>
              <a:t>榮耀</a:t>
            </a:r>
            <a:r>
              <a:rPr lang="zh-TW" altLang="en-US" sz="5400" b="1" dirty="0">
                <a:latin typeface="標楷體" pitchFamily="65" charset="-120"/>
                <a:ea typeface="標楷體" pitchFamily="65" charset="-120"/>
              </a:rPr>
              <a:t>聖潔之地 </a:t>
            </a:r>
          </a:p>
          <a:p>
            <a:pPr algn="ctr">
              <a:buNone/>
            </a:pPr>
            <a:r>
              <a:rPr lang="zh-TW" altLang="en-US" sz="5400" b="1" dirty="0">
                <a:latin typeface="標楷體" pitchFamily="65" charset="-120"/>
                <a:ea typeface="標楷體" pitchFamily="65" charset="-120"/>
              </a:rPr>
              <a:t>向主獻上我的敬拜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標楷體" pitchFamily="65" charset="-120"/>
                <a:ea typeface="標楷體" pitchFamily="65" charset="-120"/>
              </a:rPr>
              <a:t>惟有主愛充滿在我</a:t>
            </a:r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心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標楷體" pitchFamily="65" charset="-120"/>
                <a:ea typeface="標楷體" pitchFamily="65" charset="-120"/>
              </a:rPr>
              <a:t>主賜我一切豐盛</a:t>
            </a:r>
            <a:r>
              <a:rPr lang="zh-TW" altLang="en-US" sz="5400" b="1" dirty="0" smtClean="0">
                <a:latin typeface="標楷體" pitchFamily="65" charset="-120"/>
                <a:ea typeface="標楷體" pitchFamily="65" charset="-120"/>
              </a:rPr>
              <a:t>恩惠</a:t>
            </a:r>
            <a:endParaRPr lang="en-US" altLang="zh-TW" sz="5400" b="1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標楷體" pitchFamily="65" charset="-120"/>
                <a:ea typeface="標楷體" pitchFamily="65" charset="-120"/>
              </a:rPr>
              <a:t>我</a:t>
            </a:r>
            <a:r>
              <a:rPr lang="zh-TW" altLang="en-US" sz="5400" b="1" dirty="0">
                <a:latin typeface="標楷體" pitchFamily="65" charset="-120"/>
                <a:ea typeface="標楷體" pitchFamily="65" charset="-120"/>
              </a:rPr>
              <a:t>心難以</a:t>
            </a:r>
            <a:r>
              <a:rPr lang="zh-TW" altLang="en-US" sz="5400" b="1" dirty="0" smtClean="0">
                <a:latin typeface="標楷體" pitchFamily="65" charset="-120"/>
                <a:ea typeface="標楷體" pitchFamily="65" charset="-120"/>
              </a:rPr>
              <a:t>述說</a:t>
            </a:r>
            <a:endParaRPr lang="zh-TW" altLang="en-US" sz="5400" b="1" dirty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標楷體" pitchFamily="65" charset="-120"/>
                <a:ea typeface="標楷體" pitchFamily="65" charset="-120"/>
              </a:rPr>
              <a:t>我心靈喜樂的跟隨主腳</a:t>
            </a:r>
            <a:r>
              <a:rPr lang="zh-TW" altLang="en-US" sz="5400" b="1" dirty="0" smtClean="0">
                <a:latin typeface="標楷體" pitchFamily="65" charset="-120"/>
                <a:ea typeface="標楷體" pitchFamily="65" charset="-120"/>
              </a:rPr>
              <a:t>蹤</a:t>
            </a:r>
            <a:endParaRPr lang="en-US" altLang="zh-TW" sz="5400" b="1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標楷體" pitchFamily="65" charset="-120"/>
                <a:ea typeface="標楷體" pitchFamily="65" charset="-120"/>
              </a:rPr>
              <a:t>向</a:t>
            </a:r>
            <a:r>
              <a:rPr lang="zh-TW" altLang="en-US" sz="5400" b="1" dirty="0">
                <a:latin typeface="標楷體" pitchFamily="65" charset="-120"/>
                <a:ea typeface="標楷體" pitchFamily="65" charset="-120"/>
              </a:rPr>
              <a:t>主獻上我的一生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我以禱告來到你面前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98448"/>
            <a:ext cx="9144000" cy="49377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latin typeface="標楷體" pitchFamily="65" charset="-120"/>
                <a:ea typeface="標楷體" pitchFamily="65" charset="-120"/>
              </a:rPr>
              <a:t>我以禱告來到你跟前</a:t>
            </a:r>
          </a:p>
          <a:p>
            <a:pPr algn="ctr">
              <a:buNone/>
            </a:pPr>
            <a:r>
              <a:rPr lang="zh-TW" altLang="en-US" sz="5400" b="1" dirty="0" smtClean="0">
                <a:latin typeface="標楷體" pitchFamily="65" charset="-120"/>
                <a:ea typeface="標楷體" pitchFamily="65" charset="-120"/>
              </a:rPr>
              <a:t>我要尋求你</a:t>
            </a:r>
          </a:p>
          <a:p>
            <a:pPr algn="ctr">
              <a:buNone/>
            </a:pPr>
            <a:r>
              <a:rPr lang="zh-TW" altLang="en-US" sz="5400" b="1" dirty="0" smtClean="0">
                <a:latin typeface="標楷體" pitchFamily="65" charset="-120"/>
                <a:ea typeface="標楷體" pitchFamily="65" charset="-120"/>
              </a:rPr>
              <a:t>我要站在破口之中</a:t>
            </a:r>
          </a:p>
          <a:p>
            <a:pPr algn="ctr">
              <a:buNone/>
            </a:pPr>
            <a:r>
              <a:rPr lang="zh-TW" altLang="en-US" sz="5400" b="1" dirty="0" smtClean="0">
                <a:latin typeface="標楷體" pitchFamily="65" charset="-120"/>
                <a:ea typeface="標楷體" pitchFamily="65" charset="-120"/>
              </a:rPr>
              <a:t>在那裡我尋求你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我以禱告來到你面前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98448"/>
            <a:ext cx="9144000" cy="49377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latin typeface="標楷體" pitchFamily="65" charset="-120"/>
                <a:ea typeface="標楷體" pitchFamily="65" charset="-120"/>
              </a:rPr>
              <a:t>每一次我禱告  我搖動你的手</a:t>
            </a:r>
          </a:p>
          <a:p>
            <a:pPr algn="ctr">
              <a:buNone/>
            </a:pPr>
            <a:r>
              <a:rPr lang="zh-TW" altLang="en-US" sz="5400" b="1" dirty="0" smtClean="0">
                <a:latin typeface="標楷體" pitchFamily="65" charset="-120"/>
                <a:ea typeface="標楷體" pitchFamily="65" charset="-120"/>
              </a:rPr>
              <a:t>禱告做的事  我的手不能做</a:t>
            </a:r>
            <a:endParaRPr lang="en-US" altLang="zh-TW" sz="5400" b="1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標楷體" pitchFamily="65" charset="-120"/>
                <a:ea typeface="標楷體" pitchFamily="65" charset="-120"/>
              </a:rPr>
              <a:t>每一次我禱告  大山被挪移</a:t>
            </a:r>
            <a:endParaRPr lang="en-US" altLang="zh-TW" sz="5400" b="1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標楷體" pitchFamily="65" charset="-120"/>
                <a:ea typeface="標楷體" pitchFamily="65" charset="-120"/>
              </a:rPr>
              <a:t>道路被鋪平  使列國歸向你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我以禱告來到你面前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98448"/>
            <a:ext cx="9144000" cy="49377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latin typeface="標楷體" pitchFamily="65" charset="-120"/>
                <a:ea typeface="標楷體" pitchFamily="65" charset="-120"/>
              </a:rPr>
              <a:t>主我是軟弱及無助</a:t>
            </a:r>
          </a:p>
          <a:p>
            <a:pPr algn="ctr">
              <a:buNone/>
            </a:pPr>
            <a:r>
              <a:rPr lang="zh-TW" altLang="en-US" sz="5400" b="1" dirty="0" smtClean="0">
                <a:latin typeface="標楷體" pitchFamily="65" charset="-120"/>
                <a:ea typeface="標楷體" pitchFamily="65" charset="-120"/>
              </a:rPr>
              <a:t>你卻是我的力量</a:t>
            </a:r>
          </a:p>
          <a:p>
            <a:pPr algn="ctr">
              <a:buNone/>
            </a:pPr>
            <a:r>
              <a:rPr lang="zh-TW" altLang="en-US" sz="5400" b="1" dirty="0" smtClean="0">
                <a:latin typeface="標楷體" pitchFamily="65" charset="-120"/>
                <a:ea typeface="標楷體" pitchFamily="65" charset="-120"/>
              </a:rPr>
              <a:t>以你親切的手引導我</a:t>
            </a:r>
          </a:p>
          <a:p>
            <a:pPr algn="ctr">
              <a:buNone/>
            </a:pPr>
            <a:r>
              <a:rPr lang="zh-TW" altLang="en-US" sz="5400" b="1" dirty="0" smtClean="0">
                <a:latin typeface="標楷體" pitchFamily="65" charset="-120"/>
                <a:ea typeface="標楷體" pitchFamily="65" charset="-120"/>
              </a:rPr>
              <a:t>那就是我的得勝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我以禱告來到你面前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98448"/>
            <a:ext cx="9144000" cy="49377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latin typeface="標楷體" pitchFamily="65" charset="-120"/>
                <a:ea typeface="標楷體" pitchFamily="65" charset="-120"/>
              </a:rPr>
              <a:t>每一次我禱告  我搖動你的手</a:t>
            </a:r>
          </a:p>
          <a:p>
            <a:pPr algn="ctr">
              <a:buNone/>
            </a:pPr>
            <a:r>
              <a:rPr lang="zh-TW" altLang="en-US" sz="5400" b="1" dirty="0" smtClean="0">
                <a:latin typeface="標楷體" pitchFamily="65" charset="-120"/>
                <a:ea typeface="標楷體" pitchFamily="65" charset="-120"/>
              </a:rPr>
              <a:t>禱告做的事  我的手不能做</a:t>
            </a:r>
            <a:endParaRPr lang="en-US" altLang="zh-TW" sz="5400" b="1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標楷體" pitchFamily="65" charset="-120"/>
                <a:ea typeface="標楷體" pitchFamily="65" charset="-120"/>
              </a:rPr>
              <a:t>每一次我禱告  大山被挪移</a:t>
            </a:r>
            <a:endParaRPr lang="en-US" altLang="zh-TW" sz="5400" b="1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標楷體" pitchFamily="65" charset="-120"/>
                <a:ea typeface="標楷體" pitchFamily="65" charset="-120"/>
              </a:rPr>
              <a:t>道路被鋪平  使列國歸向你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沉穩">
  <a:themeElements>
    <a:clrScheme name="沉穩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沉穩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沉穩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市鎮">
  <a:themeElements>
    <a:clrScheme name="市鎮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市鎮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市鎮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行雲流水">
  <a:themeElements>
    <a:clrScheme name="行雲流水">
      <a:dk1>
        <a:sysClr val="windowText" lastClr="000000"/>
      </a:dk1>
      <a:lt1>
        <a:sysClr val="window" lastClr="FFFFFF"/>
      </a:lt1>
      <a:dk2>
        <a:srgbClr val="411401"/>
      </a:dk2>
      <a:lt2>
        <a:srgbClr val="FFE6E6"/>
      </a:lt2>
      <a:accent1>
        <a:srgbClr val="A24A48"/>
      </a:accent1>
      <a:accent2>
        <a:srgbClr val="B2935C"/>
      </a:accent2>
      <a:accent3>
        <a:srgbClr val="6A9A9A"/>
      </a:accent3>
      <a:accent4>
        <a:srgbClr val="B2B787"/>
      </a:accent4>
      <a:accent5>
        <a:srgbClr val="91644B"/>
      </a:accent5>
      <a:accent6>
        <a:srgbClr val="654A76"/>
      </a:accent6>
      <a:hlink>
        <a:srgbClr val="00A800"/>
      </a:hlink>
      <a:folHlink>
        <a:srgbClr val="FF00FF"/>
      </a:folHlink>
    </a:clrScheme>
    <a:fontScheme name="行雲流水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华文行楷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libri"/>
        <a:ea typeface=""/>
        <a:cs typeface=""/>
        <a:font script="Jpan" typeface="ＭＳ Ｐ明朝"/>
        <a:font script="Hang" typeface="HY견명조"/>
        <a:font script="Hans" typeface="华文行楷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行雲流水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30000"/>
              </a:schemeClr>
            </a:gs>
            <a:gs pos="50000">
              <a:schemeClr val="phClr">
                <a:tint val="45000"/>
                <a:satMod val="220000"/>
              </a:schemeClr>
            </a:gs>
            <a:gs pos="100000">
              <a:schemeClr val="phClr">
                <a:tint val="90000"/>
                <a:satMod val="13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200000"/>
              </a:schemeClr>
            </a:gs>
            <a:gs pos="50000">
              <a:schemeClr val="phClr">
                <a:tint val="100000"/>
                <a:shade val="60000"/>
                <a:hueMod val="100000"/>
                <a:satMod val="180000"/>
              </a:schemeClr>
            </a:gs>
            <a:gs pos="100000">
              <a:schemeClr val="phClr">
                <a:tint val="100000"/>
                <a:shade val="90000"/>
                <a:hueMod val="100000"/>
                <a:satMod val="2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50600">
              <a:schemeClr val="phClr">
                <a:alpha val="40000"/>
              </a:schemeClr>
            </a:glow>
          </a:effectLst>
        </a:effectStyle>
        <a:effectStyle>
          <a:effectLst>
            <a:glow rad="101600">
              <a:schemeClr val="phClr">
                <a:alpha val="60000"/>
              </a:schemeClr>
            </a:glow>
          </a:effectLst>
          <a:scene3d>
            <a:camera prst="isometricLeftDown" fov="0">
              <a:rot lat="0" lon="0" rev="0"/>
            </a:camera>
            <a:lightRig rig="harsh" dir="tl">
              <a:rot lat="0" lon="0" rev="14280000"/>
            </a:lightRig>
          </a:scene3d>
          <a:sp3d prstMaterial="flat">
            <a:bevelT w="38100" h="50800" prst="softRound"/>
          </a:sp3d>
        </a:effectStyle>
        <a:effectStyle>
          <a:effectLst>
            <a:glow>
              <a:schemeClr val="phClr"/>
            </a:glow>
          </a:effectLst>
          <a:scene3d>
            <a:camera prst="isometricLeftDown">
              <a:rot lat="0" lon="0" rev="0"/>
            </a:camera>
            <a:lightRig rig="harsh" dir="tl">
              <a:rot lat="0" lon="0" rev="1428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300000"/>
              </a:schemeClr>
            </a:gs>
            <a:gs pos="72000">
              <a:schemeClr val="phClr">
                <a:tint val="100000"/>
                <a:shade val="100000"/>
                <a:hueMod val="100000"/>
                <a:satMod val="100000"/>
              </a:schemeClr>
            </a:gs>
            <a:gs pos="81000">
              <a:schemeClr val="phClr">
                <a:tint val="98000"/>
                <a:shade val="100000"/>
                <a:hueMod val="100000"/>
                <a:satMod val="15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39000"/>
                <a:hueMod val="100000"/>
                <a:satMod val="150000"/>
              </a:schemeClr>
              <a:schemeClr val="phClr">
                <a:tint val="90000"/>
                <a:shade val="100000"/>
                <a:hueMod val="100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302</Words>
  <Application>Microsoft Office PowerPoint</Application>
  <PresentationFormat>如螢幕大小 (4:3)</PresentationFormat>
  <Paragraphs>49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3</vt:i4>
      </vt:variant>
      <vt:variant>
        <vt:lpstr>投影片標題</vt:lpstr>
      </vt:variant>
      <vt:variant>
        <vt:i4>9</vt:i4>
      </vt:variant>
    </vt:vector>
  </HeadingPairs>
  <TitlesOfParts>
    <vt:vector size="12" baseType="lpstr">
      <vt:lpstr>沉穩</vt:lpstr>
      <vt:lpstr>市鎮</vt:lpstr>
      <vt:lpstr>行雲流水</vt:lpstr>
      <vt:lpstr>主的愛</vt:lpstr>
      <vt:lpstr>主的愛</vt:lpstr>
      <vt:lpstr>惟有主愛充滿在我心</vt:lpstr>
      <vt:lpstr>惟有主愛充滿在我心</vt:lpstr>
      <vt:lpstr>惟有主愛充滿在我心</vt:lpstr>
      <vt:lpstr>我以禱告來到你面前</vt:lpstr>
      <vt:lpstr>我以禱告來到你面前</vt:lpstr>
      <vt:lpstr>我以禱告來到你面前</vt:lpstr>
      <vt:lpstr>我以禱告來到你面前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主的愛</dc:title>
  <dc:creator>大唐</dc:creator>
  <cp:lastModifiedBy>User</cp:lastModifiedBy>
  <cp:revision>7</cp:revision>
  <dcterms:created xsi:type="dcterms:W3CDTF">2017-03-07T12:20:57Z</dcterms:created>
  <dcterms:modified xsi:type="dcterms:W3CDTF">2017-03-16T12:43:00Z</dcterms:modified>
</cp:coreProperties>
</file>