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846A-2027-4AF7-AAEE-A19E9C8B50E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159-13AD-49AE-B92B-C90EF62EDC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/>
              <a:t>我全心頌讚 </a:t>
            </a:r>
            <a:r>
              <a:rPr lang="en-US" altLang="zh-TW"/>
              <a:t>&lt;1/2&gt;                       I Will Praise You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076" name="Rectangle 4" descr="I will praise You_E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我全心頌讚 </a:t>
            </a:r>
            <a:r>
              <a:rPr lang="en-US" altLang="zh-TW"/>
              <a:t>&lt;2/2&gt;                       I Will Praise You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Rectangle 4" descr="I will praise You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charset="-120"/>
            </a:endParaRPr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3074" name="Rectangle 2"/>
          <p:cNvSpPr>
            <a:spLocks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charset="-120"/>
            </a:endParaRPr>
          </a:p>
        </p:txBody>
      </p:sp>
      <p:pic>
        <p:nvPicPr>
          <p:cNvPr id="307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4098" name="Rectangle 2"/>
          <p:cNvSpPr>
            <a:spLocks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charset="-120"/>
            </a:endParaRPr>
          </a:p>
        </p:txBody>
      </p:sp>
      <p:pic>
        <p:nvPicPr>
          <p:cNvPr id="409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5122" name="Rectangle 2"/>
          <p:cNvSpPr>
            <a:spLocks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charset="-120"/>
            </a:endParaRP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6146" name="Rectangle 2"/>
          <p:cNvSpPr>
            <a:spLocks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charset="-120"/>
            </a:endParaRPr>
          </a:p>
        </p:txBody>
      </p:sp>
      <p:pic>
        <p:nvPicPr>
          <p:cNvPr id="614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如螢幕大小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我全心頌讚 &lt;1/2&gt;                       I Will Praise You</vt:lpstr>
      <vt:lpstr>我全心頌讚 &lt;2/2&gt;                       I Will Praise You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我全心頌讚 &lt;1/2&gt;                       I Will Praise You</dc:title>
  <dc:creator>User</dc:creator>
  <cp:lastModifiedBy>User</cp:lastModifiedBy>
  <cp:revision>1</cp:revision>
  <dcterms:created xsi:type="dcterms:W3CDTF">2017-03-14T12:25:59Z</dcterms:created>
  <dcterms:modified xsi:type="dcterms:W3CDTF">2017-03-14T12:27:01Z</dcterms:modified>
</cp:coreProperties>
</file>