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843" r:id="rId2"/>
  </p:sldMasterIdLst>
  <p:sldIdLst>
    <p:sldId id="270" r:id="rId3"/>
    <p:sldId id="271" r:id="rId4"/>
    <p:sldId id="272" r:id="rId5"/>
    <p:sldId id="273" r:id="rId6"/>
    <p:sldId id="258" r:id="rId7"/>
    <p:sldId id="259" r:id="rId8"/>
    <p:sldId id="260" r:id="rId9"/>
    <p:sldId id="261" r:id="rId10"/>
    <p:sldId id="266" r:id="rId11"/>
    <p:sldId id="274" r:id="rId12"/>
    <p:sldId id="268" r:id="rId13"/>
    <p:sldId id="26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14550"/>
            <a:ext cx="7924800" cy="1771650"/>
          </a:xfrm>
        </p:spPr>
        <p:txBody>
          <a:bodyPr>
            <a:noAutofit/>
          </a:bodyPr>
          <a:lstStyle>
            <a:lvl1pPr algn="r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924800" cy="12192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 anchor="b" anchorCtr="0"/>
          <a:lstStyle>
            <a:lvl1pPr algn="r">
              <a:defRPr sz="3600" b="0" i="0" cap="all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05200"/>
            <a:ext cx="7772400" cy="9017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2783796">
            <a:off x="6232" y="-270992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6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4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4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 2"/>
              </a:rPr>
              <a:t>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273050"/>
            <a:ext cx="2680447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914400"/>
            <a:ext cx="5338763" cy="47990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53" y="1905001"/>
            <a:ext cx="2223247" cy="4037012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1341" y="6539753"/>
            <a:ext cx="1828800" cy="228600"/>
          </a:xfrm>
        </p:spPr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34440"/>
            <a:ext cx="4700016" cy="416052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810" y="4828310"/>
            <a:ext cx="6780213" cy="640080"/>
          </a:xfrm>
        </p:spPr>
        <p:txBody>
          <a:bodyPr anchor="b"/>
          <a:lstStyle>
            <a:lvl1pPr algn="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811" y="5486400"/>
            <a:ext cx="6780212" cy="640358"/>
          </a:xfrm>
        </p:spPr>
        <p:txBody>
          <a:bodyPr/>
          <a:lstStyle>
            <a:lvl1pPr marL="0" indent="0" algn="r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550863" y="685800"/>
            <a:ext cx="8138160" cy="38404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6623" y="1005840"/>
            <a:ext cx="7406640" cy="3200400"/>
          </a:xfrm>
          <a:solidFill>
            <a:schemeClr val="tx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575304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18204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400800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6743700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, Alt.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66160" y="34290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3886200" y="37719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814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3924300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4008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6"/>
          </p:nvPr>
        </p:nvSpPr>
        <p:spPr>
          <a:xfrm>
            <a:off x="6742113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4" y="699247"/>
            <a:ext cx="1667435" cy="501416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699247"/>
            <a:ext cx="6037729" cy="501416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600200"/>
            <a:ext cx="655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341" y="6539753"/>
            <a:ext cx="1828800" cy="2286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DB0E7951-3E3A-4396-90B2-0D57863095D6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3400" y="6539753"/>
            <a:ext cx="3657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39753"/>
            <a:ext cx="609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504243-281B-4146-9995-5813D7284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500"/>
        </a:spcBef>
        <a:buFont typeface="Wingdings" pitchFamily="2" charset="2"/>
        <a:buChar char="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-457200" algn="l" defTabSz="914400" rtl="0" eaLnBrk="1" latinLnBrk="0" hangingPunct="1">
        <a:spcBef>
          <a:spcPts val="1500"/>
        </a:spcBef>
        <a:buFont typeface="Wingdings" pitchFamily="2" charset="2"/>
        <a:buChar char="Ï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7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1700" y="3886200"/>
            <a:ext cx="4800600" cy="1752600"/>
          </a:xfrm>
        </p:spPr>
        <p:txBody>
          <a:bodyPr/>
          <a:lstStyle/>
          <a:p>
            <a:endParaRPr lang="vi-VN" altLang="vi-VN" sz="32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2130427"/>
            <a:ext cx="5829300" cy="1470025"/>
          </a:xfrm>
        </p:spPr>
        <p:txBody>
          <a:bodyPr anchor="ctr">
            <a:normAutofit fontScale="90000"/>
          </a:bodyPr>
          <a:lstStyle/>
          <a:p>
            <a:r>
              <a:rPr lang="zh-TW" altLang="en-US" sz="4400"/>
              <a:t>主的喜樂是我力量 </a:t>
            </a:r>
            <a:r>
              <a:rPr lang="en-US" altLang="zh-TW" sz="4400"/>
              <a:t>&lt;1/4&gt;                  The Joy of the Lord Is My Strength</a:t>
            </a:r>
          </a:p>
        </p:txBody>
      </p:sp>
      <p:sp>
        <p:nvSpPr>
          <p:cNvPr id="3076" name="Rectangle 4" descr="Joyofthelord ismystrength_E1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361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標楷體" pitchFamily="65" charset="-120"/>
                <a:ea typeface="標楷體" pitchFamily="65" charset="-120"/>
              </a:rPr>
              <a:t>安靜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500034" y="1600200"/>
            <a:ext cx="8186766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當大海翻騰波濤洶湧</a:t>
            </a:r>
            <a:endParaRPr lang="en-US" altLang="zh-TW" sz="5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我與你展翅暴風上空</a:t>
            </a:r>
            <a:endParaRPr lang="en-US" altLang="zh-TW" sz="5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父你仍作王在洪水中</a:t>
            </a:r>
            <a:endParaRPr lang="en-US" altLang="zh-TW" sz="5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我要安靜知你是神</a:t>
            </a:r>
          </a:p>
        </p:txBody>
      </p:sp>
    </p:spTree>
    <p:extLst>
      <p:ext uri="{BB962C8B-B14F-4D97-AF65-F5344CB8AC3E}">
        <p14:creationId xmlns:p14="http://schemas.microsoft.com/office/powerpoint/2010/main" xmlns="" val="1072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標楷體" pitchFamily="65" charset="-120"/>
                <a:ea typeface="標楷體" pitchFamily="65" charset="-120"/>
              </a:rPr>
              <a:t>安靜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我靈安息  在基督裡</a:t>
            </a:r>
            <a:endParaRPr lang="en-US" altLang="zh-TW" sz="5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你大能  使我安然信靠</a:t>
            </a:r>
          </a:p>
        </p:txBody>
      </p:sp>
    </p:spTree>
    <p:extLst>
      <p:ext uri="{BB962C8B-B14F-4D97-AF65-F5344CB8AC3E}">
        <p14:creationId xmlns:p14="http://schemas.microsoft.com/office/powerpoint/2010/main" xmlns="" val="186176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安靜</a:t>
            </a:r>
            <a:endParaRPr lang="zh-TW" altLang="en-US" sz="40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當大海翻騰波濤洶湧</a:t>
            </a:r>
            <a:endParaRPr lang="en-US" altLang="zh-TW" sz="5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我與你展翅暴風上空</a:t>
            </a:r>
            <a:endParaRPr lang="en-US" altLang="zh-TW" sz="5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父你仍作王在洪水中</a:t>
            </a:r>
            <a:endParaRPr lang="en-US" altLang="zh-TW" sz="5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我要安靜知你是神</a:t>
            </a:r>
          </a:p>
        </p:txBody>
      </p:sp>
    </p:spTree>
    <p:extLst>
      <p:ext uri="{BB962C8B-B14F-4D97-AF65-F5344CB8AC3E}">
        <p14:creationId xmlns:p14="http://schemas.microsoft.com/office/powerpoint/2010/main" xmlns="" val="22692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1700" y="3886200"/>
            <a:ext cx="4800600" cy="1752600"/>
          </a:xfrm>
        </p:spPr>
        <p:txBody>
          <a:bodyPr/>
          <a:lstStyle/>
          <a:p>
            <a:endParaRPr lang="vi-VN" altLang="vi-VN" sz="32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2130427"/>
            <a:ext cx="5829300" cy="1470025"/>
          </a:xfrm>
        </p:spPr>
        <p:txBody>
          <a:bodyPr anchor="ctr">
            <a:normAutofit fontScale="90000"/>
          </a:bodyPr>
          <a:lstStyle/>
          <a:p>
            <a:r>
              <a:rPr lang="zh-TW" altLang="en-US" sz="4400"/>
              <a:t>主的喜樂是我力量 </a:t>
            </a:r>
            <a:r>
              <a:rPr lang="en-US" altLang="zh-TW" sz="4400"/>
              <a:t>&lt;2/4&gt;                The Joy of the Lord Is My Strength</a:t>
            </a:r>
          </a:p>
        </p:txBody>
      </p:sp>
      <p:sp>
        <p:nvSpPr>
          <p:cNvPr id="4100" name="Rectangle 4" descr="Joyofthelord ismystrength_E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1775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1700" y="3886200"/>
            <a:ext cx="4800600" cy="1752600"/>
          </a:xfrm>
        </p:spPr>
        <p:txBody>
          <a:bodyPr/>
          <a:lstStyle/>
          <a:p>
            <a:endParaRPr lang="vi-VN" altLang="vi-VN" sz="32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2130427"/>
            <a:ext cx="5829300" cy="1470025"/>
          </a:xfrm>
        </p:spPr>
        <p:txBody>
          <a:bodyPr anchor="ctr">
            <a:normAutofit fontScale="90000"/>
          </a:bodyPr>
          <a:lstStyle/>
          <a:p>
            <a:r>
              <a:rPr lang="zh-TW" altLang="en-US" sz="4400"/>
              <a:t>主的喜樂是我力量 </a:t>
            </a:r>
            <a:r>
              <a:rPr lang="en-US" altLang="zh-TW" sz="4400"/>
              <a:t>&lt;3/4&gt;               The Joy of the Lord Is My Strength</a:t>
            </a:r>
          </a:p>
        </p:txBody>
      </p:sp>
      <p:sp>
        <p:nvSpPr>
          <p:cNvPr id="5124" name="Rectangle 4" descr="Joyofthelord ismystrength_E3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7815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1700" y="3886200"/>
            <a:ext cx="4800600" cy="1752600"/>
          </a:xfrm>
        </p:spPr>
        <p:txBody>
          <a:bodyPr/>
          <a:lstStyle/>
          <a:p>
            <a:endParaRPr lang="vi-VN" altLang="vi-VN" sz="32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2130427"/>
            <a:ext cx="5829300" cy="1470025"/>
          </a:xfrm>
        </p:spPr>
        <p:txBody>
          <a:bodyPr anchor="ctr">
            <a:normAutofit fontScale="90000"/>
          </a:bodyPr>
          <a:lstStyle/>
          <a:p>
            <a:r>
              <a:rPr lang="zh-TW" altLang="en-US" sz="4400"/>
              <a:t>主的喜樂是我力量 </a:t>
            </a:r>
            <a:r>
              <a:rPr lang="en-US" altLang="zh-TW" sz="4400"/>
              <a:t>&lt;4/4&gt;               The Joy of the Lord Is My Strength</a:t>
            </a:r>
          </a:p>
        </p:txBody>
      </p:sp>
      <p:sp>
        <p:nvSpPr>
          <p:cNvPr id="6148" name="Rectangle 4" descr="Joyofthelord ismystrength_E4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609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94492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你愛永不變</a:t>
            </a:r>
            <a:endParaRPr lang="vi-V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9555"/>
            <a:ext cx="9144000" cy="51000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000" dirty="0"/>
              <a:t>你流出寶血，洗淨我污穢</a:t>
            </a:r>
            <a:r>
              <a:rPr lang="zh-TW" altLang="en-US" sz="6000" dirty="0" smtClean="0"/>
              <a:t/>
            </a:r>
            <a:br>
              <a:rPr lang="zh-TW" altLang="en-US" sz="6000" dirty="0" smtClean="0"/>
            </a:br>
            <a:r>
              <a:rPr lang="zh-TW" altLang="en-US" sz="6000" dirty="0"/>
              <a:t>將我的生命贖回</a:t>
            </a:r>
            <a:r>
              <a:rPr lang="zh-TW" altLang="en-US" sz="6000" dirty="0" smtClean="0"/>
              <a:t/>
            </a:r>
            <a:br>
              <a:rPr lang="zh-TW" altLang="en-US" sz="6000" dirty="0" smtClean="0"/>
            </a:br>
            <a:r>
              <a:rPr lang="zh-TW" altLang="en-US" sz="6000" dirty="0"/>
              <a:t>你為了我的</a:t>
            </a:r>
            <a:r>
              <a:rPr lang="zh-TW" altLang="en-US" sz="6000" dirty="0" smtClean="0"/>
              <a:t>罪</a:t>
            </a:r>
            <a:endParaRPr lang="en-US" altLang="zh-TW" sz="6000" dirty="0" smtClean="0"/>
          </a:p>
          <a:p>
            <a:pPr marL="0" indent="0" algn="ctr">
              <a:buNone/>
            </a:pPr>
            <a:r>
              <a:rPr lang="zh-TW" altLang="en-US" sz="6000" dirty="0" smtClean="0"/>
              <a:t>犧牲</a:t>
            </a:r>
            <a:r>
              <a:rPr lang="zh-TW" altLang="en-US" sz="6000" dirty="0"/>
              <a:t>永不悔</a:t>
            </a:r>
            <a:r>
              <a:rPr lang="zh-TW" altLang="en-US" sz="6000" dirty="0" smtClean="0"/>
              <a:t/>
            </a:r>
            <a:br>
              <a:rPr lang="zh-TW" altLang="en-US" sz="6000" dirty="0" smtClean="0"/>
            </a:br>
            <a:r>
              <a:rPr lang="zh-TW" altLang="en-US" sz="6000" dirty="0"/>
              <a:t>顯明你極大恩惠</a:t>
            </a:r>
            <a:endParaRPr lang="vi-VN" sz="6000" dirty="0"/>
          </a:p>
        </p:txBody>
      </p:sp>
    </p:spTree>
    <p:extLst>
      <p:ext uri="{BB962C8B-B14F-4D97-AF65-F5344CB8AC3E}">
        <p14:creationId xmlns:p14="http://schemas.microsoft.com/office/powerpoint/2010/main" xmlns="" val="24190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99643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你愛永不變</a:t>
            </a:r>
            <a:endParaRPr lang="vi-V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25770"/>
            <a:ext cx="8215370" cy="444643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zh-TW" altLang="en-US" sz="6000" dirty="0"/>
              <a:t>我深深體會，你愛的寶貴</a:t>
            </a:r>
            <a:r>
              <a:rPr lang="zh-TW" altLang="en-US" sz="6000" dirty="0" smtClean="0"/>
              <a:t/>
            </a:r>
            <a:br>
              <a:rPr lang="zh-TW" altLang="en-US" sz="6000" dirty="0" smtClean="0"/>
            </a:br>
            <a:r>
              <a:rPr lang="zh-TW" altLang="en-US" sz="6000" dirty="0"/>
              <a:t>獻上自己永追隨</a:t>
            </a:r>
            <a:r>
              <a:rPr lang="zh-TW" altLang="en-US" sz="6000" dirty="0" smtClean="0"/>
              <a:t/>
            </a:r>
            <a:br>
              <a:rPr lang="zh-TW" altLang="en-US" sz="6000" dirty="0" smtClean="0"/>
            </a:br>
            <a:r>
              <a:rPr lang="zh-TW" altLang="en-US" sz="6000" dirty="0"/>
              <a:t>或傷心或氣餒</a:t>
            </a:r>
            <a:r>
              <a:rPr lang="zh-TW" altLang="en-US" sz="6000" dirty="0" smtClean="0"/>
              <a:t/>
            </a:r>
            <a:br>
              <a:rPr lang="zh-TW" altLang="en-US" sz="6000" dirty="0" smtClean="0"/>
            </a:br>
            <a:r>
              <a:rPr lang="zh-TW" altLang="en-US" sz="6000" dirty="0"/>
              <a:t>或生離或死別</a:t>
            </a:r>
            <a:r>
              <a:rPr lang="zh-TW" altLang="en-US" sz="6000" dirty="0" smtClean="0"/>
              <a:t/>
            </a:r>
            <a:br>
              <a:rPr lang="zh-TW" altLang="en-US" sz="6000" dirty="0" smtClean="0"/>
            </a:br>
            <a:r>
              <a:rPr lang="zh-TW" altLang="en-US" sz="6000" dirty="0"/>
              <a:t>願剛強壯膽永遠不後退</a:t>
            </a:r>
            <a:endParaRPr lang="vi-VN" sz="6000" dirty="0"/>
          </a:p>
        </p:txBody>
      </p:sp>
    </p:spTree>
    <p:extLst>
      <p:ext uri="{BB962C8B-B14F-4D97-AF65-F5344CB8AC3E}">
        <p14:creationId xmlns:p14="http://schemas.microsoft.com/office/powerpoint/2010/main" xmlns="" val="37181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543800" cy="95780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你愛永不變</a:t>
            </a:r>
            <a:endParaRPr lang="vi-V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dirty="0"/>
              <a:t>哦 你愛永不變</a:t>
            </a:r>
            <a:r>
              <a:rPr lang="zh-TW" altLang="en-US" sz="6000" dirty="0" smtClean="0"/>
              <a:t/>
            </a:r>
            <a:br>
              <a:rPr lang="zh-TW" altLang="en-US" sz="6000" dirty="0" smtClean="0"/>
            </a:br>
            <a:r>
              <a:rPr lang="zh-TW" altLang="en-US" sz="6000" dirty="0"/>
              <a:t>從今直到永遠</a:t>
            </a:r>
            <a:r>
              <a:rPr lang="zh-TW" altLang="en-US" sz="6000" dirty="0" smtClean="0"/>
              <a:t/>
            </a:r>
            <a:br>
              <a:rPr lang="zh-TW" altLang="en-US" sz="6000" dirty="0" smtClean="0"/>
            </a:br>
            <a:r>
              <a:rPr lang="zh-TW" altLang="en-US" sz="6000" dirty="0"/>
              <a:t>深深澆灌我</a:t>
            </a:r>
            <a:r>
              <a:rPr lang="zh-TW" altLang="en-US" sz="6000" dirty="0" smtClean="0"/>
              <a:t>心田</a:t>
            </a:r>
            <a:endParaRPr lang="vi-VN" sz="6000" dirty="0"/>
          </a:p>
        </p:txBody>
      </p:sp>
    </p:spTree>
    <p:extLst>
      <p:ext uri="{BB962C8B-B14F-4D97-AF65-F5344CB8AC3E}">
        <p14:creationId xmlns:p14="http://schemas.microsoft.com/office/powerpoint/2010/main" xmlns="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543800" cy="95780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你愛永不變</a:t>
            </a:r>
            <a:endParaRPr lang="vi-V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dirty="0" smtClean="0"/>
              <a:t>或天旋或地轉</a:t>
            </a:r>
            <a:br>
              <a:rPr lang="zh-TW" altLang="en-US" sz="6000" dirty="0" smtClean="0"/>
            </a:br>
            <a:r>
              <a:rPr lang="zh-TW" altLang="en-US" sz="6000" dirty="0" smtClean="0"/>
              <a:t>經滄海歷桑田</a:t>
            </a:r>
            <a:br>
              <a:rPr lang="zh-TW" altLang="en-US" sz="6000" dirty="0" smtClean="0"/>
            </a:br>
            <a:r>
              <a:rPr lang="zh-TW" altLang="en-US" sz="6000" dirty="0" smtClean="0"/>
              <a:t>都不能叫我與你愛隔絕</a:t>
            </a:r>
            <a:endParaRPr lang="vi-VN" sz="6000" dirty="0"/>
          </a:p>
        </p:txBody>
      </p:sp>
    </p:spTree>
    <p:extLst>
      <p:ext uri="{BB962C8B-B14F-4D97-AF65-F5344CB8AC3E}">
        <p14:creationId xmlns:p14="http://schemas.microsoft.com/office/powerpoint/2010/main" xmlns="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標楷體" pitchFamily="65" charset="-120"/>
                <a:ea typeface="標楷體" pitchFamily="65" charset="-120"/>
              </a:rPr>
              <a:t>安靜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藏我在翅膀蔭下</a:t>
            </a:r>
            <a:endParaRPr lang="en-US" altLang="zh-TW" sz="5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遮蓋我</a:t>
            </a:r>
            <a:endParaRPr lang="en-US" altLang="zh-TW" sz="5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在你大能手中</a:t>
            </a:r>
          </a:p>
        </p:txBody>
      </p:sp>
    </p:spTree>
    <p:extLst>
      <p:ext uri="{BB962C8B-B14F-4D97-AF65-F5344CB8AC3E}">
        <p14:creationId xmlns:p14="http://schemas.microsoft.com/office/powerpoint/2010/main" xmlns="" val="21618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佈景主題3">
  <a:themeElements>
    <a:clrScheme name="Celebration">
      <a:dk1>
        <a:srgbClr val="49345F"/>
      </a:dk1>
      <a:lt1>
        <a:srgbClr val="DDD9C3"/>
      </a:lt1>
      <a:dk2>
        <a:srgbClr val="000000"/>
      </a:dk2>
      <a:lt2>
        <a:srgbClr val="FFFFFF"/>
      </a:lt2>
      <a:accent1>
        <a:srgbClr val="310095"/>
      </a:accent1>
      <a:accent2>
        <a:srgbClr val="886286"/>
      </a:accent2>
      <a:accent3>
        <a:srgbClr val="A082F5"/>
      </a:accent3>
      <a:accent4>
        <a:srgbClr val="5061C8"/>
      </a:accent4>
      <a:accent5>
        <a:srgbClr val="00AAAA"/>
      </a:accent5>
      <a:accent6>
        <a:srgbClr val="008040"/>
      </a:accent6>
      <a:hlink>
        <a:srgbClr val="A2A2FF"/>
      </a:hlink>
      <a:folHlink>
        <a:srgbClr val="CF9BF7"/>
      </a:folHlink>
    </a:clrScheme>
    <a:fontScheme name="Celebration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elebr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175000"/>
              </a:schemeClr>
              <a:schemeClr val="phClr">
                <a:shade val="50000"/>
                <a:satMod val="115000"/>
              </a:schemeClr>
            </a:duotone>
          </a:blip>
          <a:tile tx="0" ty="0" sx="80000" sy="8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76200">
              <a:srgbClr val="000000">
                <a:alpha val="50000"/>
              </a:srgb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7800000"/>
            </a:lightRig>
          </a:scene3d>
          <a:sp3d>
            <a:bevelT w="63500" h="38100" prst="relaxedInset"/>
          </a:sp3d>
        </a:effectStyle>
      </a:effectStyleLst>
      <a:bgFillStyleLst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300000"/>
                <a:lumMod val="110000"/>
              </a:schemeClr>
              <a:schemeClr val="phClr">
                <a:shade val="50000"/>
                <a:satMod val="13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190</Words>
  <Application>Microsoft Office PowerPoint</Application>
  <PresentationFormat>如螢幕大小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4" baseType="lpstr">
      <vt:lpstr>市鎮</vt:lpstr>
      <vt:lpstr>佈景主題3</vt:lpstr>
      <vt:lpstr>主的喜樂是我力量 &lt;1/4&gt;                  The Joy of the Lord Is My Strength</vt:lpstr>
      <vt:lpstr>主的喜樂是我力量 &lt;2/4&gt;                The Joy of the Lord Is My Strength</vt:lpstr>
      <vt:lpstr>主的喜樂是我力量 &lt;3/4&gt;               The Joy of the Lord Is My Strength</vt:lpstr>
      <vt:lpstr>主的喜樂是我力量 &lt;4/4&gt;               The Joy of the Lord Is My Strength</vt:lpstr>
      <vt:lpstr>你愛永不變</vt:lpstr>
      <vt:lpstr>你愛永不變</vt:lpstr>
      <vt:lpstr>你愛永不變</vt:lpstr>
      <vt:lpstr>你愛永不變</vt:lpstr>
      <vt:lpstr>安靜</vt:lpstr>
      <vt:lpstr>安靜</vt:lpstr>
      <vt:lpstr>安靜</vt:lpstr>
      <vt:lpstr>安靜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你愛永不變</dc:title>
  <dc:creator>User</dc:creator>
  <cp:lastModifiedBy>User</cp:lastModifiedBy>
  <cp:revision>7</cp:revision>
  <dcterms:created xsi:type="dcterms:W3CDTF">2017-03-21T12:08:28Z</dcterms:created>
  <dcterms:modified xsi:type="dcterms:W3CDTF">2017-03-21T13:37:23Z</dcterms:modified>
</cp:coreProperties>
</file>