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6F97-9738-4752-BDE0-17AF866D936C}" type="datetimeFigureOut">
              <a:rPr lang="zh-TW" altLang="en-US" smtClean="0"/>
              <a:pPr/>
              <a:t>2017/4/4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A91A-0B62-4173-8E8C-74A62B77DC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hidden="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/>
              <a:t>深觸我心 </a:t>
            </a:r>
            <a:r>
              <a:rPr lang="en-US" altLang="zh-TW" sz="4000"/>
              <a:t>〈1/3 〉             How Precious You are To Me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endParaRPr lang="zh-TW" altLang="zh-TW"/>
          </a:p>
        </p:txBody>
      </p:sp>
      <p:sp>
        <p:nvSpPr>
          <p:cNvPr id="3076" name="Rectangle 4" descr="Howpreciousyouar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深觸我心 </a:t>
            </a:r>
            <a:r>
              <a:rPr lang="en-US" altLang="zh-TW"/>
              <a:t>〈2/3 〉         How Precious You are To 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Howpreciousyouar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深觸我心 </a:t>
            </a:r>
            <a:r>
              <a:rPr lang="en-US" altLang="zh-TW"/>
              <a:t>〈3/3 〉          How Precious You are To 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5124" name="Rectangle 4" descr="Howpreciousyouare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52" name="Picture 4" descr="Slide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076" name="Picture 4" descr="Slide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100" name="Picture 4" descr="Slide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39</Words>
  <Application>Microsoft Office PowerPoint</Application>
  <PresentationFormat>如螢幕大小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深觸我心 〈1/3 〉             How Precious You are To Me </vt:lpstr>
      <vt:lpstr>深觸我心 〈2/3 〉         How Precious You are To Me</vt:lpstr>
      <vt:lpstr>深觸我心 〈3/3 〉          How Precious You are To Me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User</dc:creator>
  <cp:lastModifiedBy>User</cp:lastModifiedBy>
  <cp:revision>5</cp:revision>
  <dcterms:created xsi:type="dcterms:W3CDTF">2017-03-28T12:26:56Z</dcterms:created>
  <dcterms:modified xsi:type="dcterms:W3CDTF">2017-04-04T12:38:01Z</dcterms:modified>
</cp:coreProperties>
</file>