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5A4E4-FA69-490C-A9EC-5F55AB930478}" type="datetimeFigureOut">
              <a:rPr lang="zh-TW" altLang="en-US" smtClean="0"/>
              <a:pPr/>
              <a:t>2017/4/18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BBED-7E16-4909-99BB-FA6B0501938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AD110-5EE5-4FD1-9634-D0ABEFD56844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66436-8F7B-409A-BC36-51A0F15DC7AB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C2F50-CB32-473B-87BA-BCB1C7273FA8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DF2B7-C878-4A18-8B41-6F15F92A182D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127DD6-04E1-49F8-867B-4EB9D3993C24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4CE1-5304-4C81-8D32-515CC1D43648}" type="datetimeFigureOut">
              <a:rPr lang="zh-TW" altLang="en-US" smtClean="0"/>
              <a:pPr/>
              <a:t>2017/4/18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128B-54DC-46D7-A616-19F04D5976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4CE1-5304-4C81-8D32-515CC1D43648}" type="datetimeFigureOut">
              <a:rPr lang="zh-TW" altLang="en-US" smtClean="0"/>
              <a:pPr/>
              <a:t>2017/4/18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128B-54DC-46D7-A616-19F04D5976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4CE1-5304-4C81-8D32-515CC1D43648}" type="datetimeFigureOut">
              <a:rPr lang="zh-TW" altLang="en-US" smtClean="0"/>
              <a:pPr/>
              <a:t>2017/4/18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128B-54DC-46D7-A616-19F04D5976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4CE1-5304-4C81-8D32-515CC1D43648}" type="datetimeFigureOut">
              <a:rPr lang="zh-TW" altLang="en-US" smtClean="0"/>
              <a:pPr/>
              <a:t>2017/4/18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128B-54DC-46D7-A616-19F04D5976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4CE1-5304-4C81-8D32-515CC1D43648}" type="datetimeFigureOut">
              <a:rPr lang="zh-TW" altLang="en-US" smtClean="0"/>
              <a:pPr/>
              <a:t>2017/4/18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128B-54DC-46D7-A616-19F04D5976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4CE1-5304-4C81-8D32-515CC1D43648}" type="datetimeFigureOut">
              <a:rPr lang="zh-TW" altLang="en-US" smtClean="0"/>
              <a:pPr/>
              <a:t>2017/4/18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128B-54DC-46D7-A616-19F04D5976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4CE1-5304-4C81-8D32-515CC1D43648}" type="datetimeFigureOut">
              <a:rPr lang="zh-TW" altLang="en-US" smtClean="0"/>
              <a:pPr/>
              <a:t>2017/4/18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128B-54DC-46D7-A616-19F04D5976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4CE1-5304-4C81-8D32-515CC1D43648}" type="datetimeFigureOut">
              <a:rPr lang="zh-TW" altLang="en-US" smtClean="0"/>
              <a:pPr/>
              <a:t>2017/4/18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128B-54DC-46D7-A616-19F04D5976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4CE1-5304-4C81-8D32-515CC1D43648}" type="datetimeFigureOut">
              <a:rPr lang="zh-TW" altLang="en-US" smtClean="0"/>
              <a:pPr/>
              <a:t>2017/4/18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128B-54DC-46D7-A616-19F04D5976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4CE1-5304-4C81-8D32-515CC1D43648}" type="datetimeFigureOut">
              <a:rPr lang="zh-TW" altLang="en-US" smtClean="0"/>
              <a:pPr/>
              <a:t>2017/4/18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128B-54DC-46D7-A616-19F04D59765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4CE1-5304-4C81-8D32-515CC1D43648}" type="datetimeFigureOut">
              <a:rPr lang="zh-TW" altLang="en-US" smtClean="0"/>
              <a:pPr/>
              <a:t>2017/4/18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128B-54DC-46D7-A616-19F04D59765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14CE1-5304-4C81-8D32-515CC1D43648}" type="datetimeFigureOut">
              <a:rPr lang="zh-TW" altLang="en-US" smtClean="0"/>
              <a:pPr/>
              <a:t>2017/4/18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1128B-54DC-46D7-A616-19F04D59765E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我的救贖者活著 </a:t>
            </a:r>
            <a:r>
              <a:rPr lang="en-US" altLang="zh-TW"/>
              <a:t>&lt;1/4&gt;                       My Redeemer Lives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3076" name="Rectangle 4" descr="Myredeemerlives_E1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我的救贖者活著 </a:t>
            </a:r>
            <a:r>
              <a:rPr lang="en-US" altLang="zh-TW"/>
              <a:t>&lt;2/4&gt;                      My Redeemer Lives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4100" name="Rectangle 4" descr="Myredeemerlives_E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我的救贖著活著 </a:t>
            </a:r>
            <a:r>
              <a:rPr lang="en-US" altLang="zh-TW"/>
              <a:t>&lt;3/4&gt;                      My Redeemer Lives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5124" name="Rectangle 4" descr="Myredeemerlives_E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我的救贖者活著 </a:t>
            </a:r>
            <a:r>
              <a:rPr lang="en-US" altLang="zh-TW"/>
              <a:t>&lt;4/4&gt;                      My Redeemer Lives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6148" name="Rectangle 4" descr="Myredeemerlives_E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1/5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3012" name="Picture 4" descr="Slide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2/5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4036" name="Picture 4" descr="Slide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3/5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5060" name="Picture 4" descr="Slide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4/5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6084" name="Picture 4" descr="Slide4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5/5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7108" name="Picture 4" descr="Slide4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118</TotalTime>
  <Words>73</Words>
  <Application>Microsoft Office PowerPoint</Application>
  <PresentationFormat>如螢幕大小 (4:3)</PresentationFormat>
  <Paragraphs>14</Paragraphs>
  <Slides>9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我的救贖者活著 &lt;1/4&gt;                       My Redeemer Lives</vt:lpstr>
      <vt:lpstr>我的救贖者活著 &lt;2/4&gt;                      My Redeemer Lives</vt:lpstr>
      <vt:lpstr>我的救贖著活著 &lt;3/4&gt;                      My Redeemer Lives</vt:lpstr>
      <vt:lpstr>我的救贖者活著 &lt;4/4&gt;                      My Redeemer Lives</vt:lpstr>
      <vt:lpstr>我們呼求 1/5</vt:lpstr>
      <vt:lpstr>我們呼求 2/5</vt:lpstr>
      <vt:lpstr>我們呼求 3/5</vt:lpstr>
      <vt:lpstr>我們呼求 4/5</vt:lpstr>
      <vt:lpstr>我們呼求 5/5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我在這裡讚美</dc:title>
  <dc:creator>User</dc:creator>
  <cp:lastModifiedBy>User</cp:lastModifiedBy>
  <cp:revision>10</cp:revision>
  <dcterms:created xsi:type="dcterms:W3CDTF">2017-04-04T12:19:18Z</dcterms:created>
  <dcterms:modified xsi:type="dcterms:W3CDTF">2017-04-18T12:23:49Z</dcterms:modified>
</cp:coreProperties>
</file>