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66" r:id="rId4"/>
    <p:sldId id="257" r:id="rId5"/>
    <p:sldId id="259" r:id="rId6"/>
    <p:sldId id="258" r:id="rId7"/>
    <p:sldId id="261" r:id="rId8"/>
    <p:sldId id="260" r:id="rId9"/>
    <p:sldId id="262" r:id="rId10"/>
    <p:sldId id="263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17735A9-F327-42F6-AD64-78B6A63FD8E3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全地至高是我主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/>
              <a:t>願靈內</a:t>
            </a:r>
            <a:r>
              <a:rPr lang="zh-TW" altLang="en-US" sz="5400" b="1" dirty="0" smtClean="0"/>
              <a:t>甦醒  心</a:t>
            </a:r>
            <a:r>
              <a:rPr lang="zh-TW" altLang="en-US" sz="5400" b="1" dirty="0"/>
              <a:t>獻頌讚</a:t>
            </a:r>
            <a:r>
              <a:rPr lang="zh-TW" altLang="en-US" sz="5400" b="1" dirty="0" smtClean="0"/>
              <a:t>歌聲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投</a:t>
            </a:r>
            <a:r>
              <a:rPr lang="zh-TW" altLang="en-US" sz="5400" b="1" dirty="0"/>
              <a:t>在你的</a:t>
            </a:r>
            <a:r>
              <a:rPr lang="zh-TW" altLang="en-US" sz="5400" b="1" dirty="0" smtClean="0"/>
              <a:t>翅膀  願</a:t>
            </a:r>
            <a:r>
              <a:rPr lang="zh-TW" altLang="en-US" sz="5400" b="1" dirty="0"/>
              <a:t>你施恩救</a:t>
            </a:r>
            <a:r>
              <a:rPr lang="zh-TW" altLang="en-US" sz="5400" b="1" dirty="0" smtClean="0"/>
              <a:t>拯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願</a:t>
            </a:r>
            <a:r>
              <a:rPr lang="zh-TW" altLang="en-US" sz="5400" b="1" dirty="0"/>
              <a:t>榮耀歸</a:t>
            </a:r>
            <a:r>
              <a:rPr lang="zh-TW" altLang="en-US" sz="5400" b="1" dirty="0" smtClean="0"/>
              <a:t>主  高唱</a:t>
            </a:r>
            <a:r>
              <a:rPr lang="zh-TW" altLang="en-US" sz="5400" b="1" dirty="0"/>
              <a:t>頌讚新</a:t>
            </a:r>
            <a:r>
              <a:rPr lang="zh-TW" altLang="en-US" sz="5400" b="1" dirty="0" smtClean="0"/>
              <a:t>歌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琴</a:t>
            </a:r>
            <a:r>
              <a:rPr lang="zh-TW" altLang="en-US" sz="5400" b="1" dirty="0"/>
              <a:t>和應瑟奏</a:t>
            </a:r>
            <a:r>
              <a:rPr lang="zh-TW" altLang="en-US" sz="5400" b="1" dirty="0" smtClean="0"/>
              <a:t>鳴  樂</a:t>
            </a:r>
            <a:r>
              <a:rPr lang="zh-TW" altLang="en-US" sz="5400" b="1" dirty="0"/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不叫我們遇見試探 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救我們脫離凶惡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因國度權柄榮耀 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全屬祢直到永遠</a:t>
            </a: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[Bridge]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>
                <a:solidFill>
                  <a:srgbClr val="FF0000"/>
                </a:solidFill>
              </a:rPr>
              <a:t>人都尊祢名為聖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願祢的國降臨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也願祢旨意行在地上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如同行在天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上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我們當天所需要的食物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求祢賜給我們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免我們的債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如同我們免去人的債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[Chorus]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在天上的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父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願人都尊祢名為聖</a:t>
            </a: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[Last]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全地至高是我主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/>
              <a:t>全地至高是</a:t>
            </a:r>
            <a:r>
              <a:rPr lang="zh-TW" altLang="en-US" sz="5400" b="1" dirty="0" smtClean="0"/>
              <a:t>我主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各</a:t>
            </a:r>
            <a:r>
              <a:rPr lang="zh-TW" altLang="en-US" sz="5400" b="1" dirty="0"/>
              <a:t>邦一致</a:t>
            </a:r>
            <a:r>
              <a:rPr lang="zh-TW" altLang="en-US" sz="5400" b="1" dirty="0" smtClean="0"/>
              <a:t>頌揚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讓</a:t>
            </a:r>
            <a:r>
              <a:rPr lang="zh-TW" altLang="en-US" sz="5400" b="1" dirty="0"/>
              <a:t>這歌盡獻</a:t>
            </a:r>
            <a:r>
              <a:rPr lang="zh-TW" altLang="en-US" sz="5400" b="1" dirty="0" smtClean="0"/>
              <a:t>主  榮光</a:t>
            </a:r>
            <a:r>
              <a:rPr lang="zh-TW" altLang="en-US" sz="5400" b="1" dirty="0"/>
              <a:t>高照諸</a:t>
            </a:r>
            <a:r>
              <a:rPr lang="zh-TW" altLang="en-US" sz="5400" b="1" dirty="0" smtClean="0"/>
              <a:t>天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慈愛</a:t>
            </a:r>
            <a:r>
              <a:rPr lang="zh-TW" altLang="en-US" sz="5400" b="1" dirty="0"/>
              <a:t>達到穹蒼</a:t>
            </a:r>
            <a:r>
              <a:rPr lang="zh-TW" altLang="en-US" sz="5400" b="1" dirty="0" smtClean="0"/>
              <a:t>處  恩</a:t>
            </a:r>
            <a:r>
              <a:rPr lang="zh-TW" altLang="en-US" sz="5400" b="1" dirty="0"/>
              <a:t>慈</a:t>
            </a:r>
            <a:r>
              <a:rPr lang="zh-TW" altLang="en-US" sz="5400" b="1" dirty="0" smtClean="0"/>
              <a:t>信實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並</a:t>
            </a:r>
            <a:r>
              <a:rPr lang="zh-TW" altLang="en-US" sz="5400" b="1" dirty="0"/>
              <a:t>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FF0000"/>
                </a:solidFill>
              </a:rPr>
              <a:t>天父祢名是多麼美 榮耀遍全地</a:t>
            </a:r>
            <a:endParaRPr lang="en-US" sz="4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FF0000"/>
                </a:solidFill>
              </a:rPr>
              <a:t>在禱告良辰 靜觀祢的美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FF0000"/>
                </a:solidFill>
              </a:rPr>
              <a:t>恬靜 我沈默主座前 毋用多片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言</a:t>
            </a:r>
            <a:endParaRPr lang="en-US" altLang="zh-TW" sz="4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FF0000"/>
                </a:solidFill>
              </a:rPr>
              <a:t>在</a:t>
            </a:r>
            <a:r>
              <a:rPr lang="zh-TW" altLang="en-US" sz="4400" b="1" dirty="0">
                <a:solidFill>
                  <a:srgbClr val="FF0000"/>
                </a:solidFill>
              </a:rPr>
              <a:t>禱告前 祢已清楚我需要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		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[Verse 1]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求賜我信心的眼睛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風暴裡仍舊恬靜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全獻我順服的心靈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由祢全權來帶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領</a:t>
            </a: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[Pre-chorus]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>
                <a:solidFill>
                  <a:srgbClr val="FF0000"/>
                </a:solidFill>
              </a:rPr>
              <a:t>人都尊祢名為聖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願祢的國降臨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也願祢旨意行在地上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如同行在天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上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我們當天所需要的食物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求祢賜給我們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免我們的債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如同我們免去人的債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[Chorus]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/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FF0000"/>
                </a:solidFill>
              </a:rPr>
              <a:t>今</a:t>
            </a:r>
            <a:r>
              <a:rPr lang="zh-TW" altLang="en-US" sz="5800" b="1" dirty="0">
                <a:solidFill>
                  <a:srgbClr val="FF0000"/>
                </a:solidFill>
              </a:rPr>
              <a:t>日 我求問主的國 </a:t>
            </a:r>
            <a:endParaRPr lang="en-US" altLang="zh-TW" sz="5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FF0000"/>
                </a:solidFill>
              </a:rPr>
              <a:t>求</a:t>
            </a:r>
            <a:r>
              <a:rPr lang="zh-TW" altLang="en-US" sz="5800" b="1" dirty="0">
                <a:solidFill>
                  <a:srgbClr val="FF0000"/>
                </a:solidFill>
              </a:rPr>
              <a:t>問主的義</a:t>
            </a:r>
            <a:endParaRPr lang="en-US" sz="58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FF0000"/>
                </a:solidFill>
              </a:rPr>
              <a:t>王的旨意 如陽光遍地彰</a:t>
            </a:r>
            <a:r>
              <a:rPr lang="zh-TW" altLang="en-US" sz="5800" b="1" dirty="0" smtClean="0">
                <a:solidFill>
                  <a:srgbClr val="FF0000"/>
                </a:solidFill>
              </a:rPr>
              <a:t>顯</a:t>
            </a:r>
            <a:endParaRPr lang="en-US" altLang="zh-TW" sz="5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[Verse 2]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>
                <a:solidFill>
                  <a:srgbClr val="FF0000"/>
                </a:solidFill>
              </a:rPr>
              <a:t>人都尊祢名為聖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願祢的國降臨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也願祢旨意行在地上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如同行在天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上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/>
              <a:t/>
            </a:r>
            <a:br>
              <a:rPr lang="en-US" altLang="zh-TW" sz="6600" b="1" dirty="0" smtClean="0"/>
            </a:br>
            <a:r>
              <a:rPr lang="zh-TW" altLang="en-US" sz="6600" b="1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b="1" dirty="0">
                <a:solidFill>
                  <a:srgbClr val="FF0000"/>
                </a:solidFill>
              </a:rPr>
              <a:t>禱文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我們當天所需要的食物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求祢賜給我們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免我們的債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如同我們免去人的債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[Chorus]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330</Words>
  <Application>Microsoft Office PowerPoint</Application>
  <PresentationFormat>如螢幕大小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Theme</vt:lpstr>
      <vt:lpstr>佈景主題9</vt:lpstr>
      <vt:lpstr>全地至高是我主</vt:lpstr>
      <vt:lpstr>全地至高是我主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NAM</dc:creator>
  <cp:lastModifiedBy>User</cp:lastModifiedBy>
  <cp:revision>19</cp:revision>
  <dcterms:created xsi:type="dcterms:W3CDTF">2017-04-24T07:26:04Z</dcterms:created>
  <dcterms:modified xsi:type="dcterms:W3CDTF">2017-05-04T12:29:55Z</dcterms:modified>
</cp:coreProperties>
</file>