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CC99E60-AA3A-4D47-84E5-C2A86C21B0F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7A8837C-C2A2-4F9A-9C0F-9976A2FE84E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你坐著為王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/>
              <a:t>主</a:t>
            </a:r>
            <a:r>
              <a:rPr lang="zh-TW" altLang="en-US" sz="5400" b="1" dirty="0" smtClean="0"/>
              <a:t>耶和華  滿</a:t>
            </a:r>
            <a:r>
              <a:rPr lang="zh-TW" altLang="en-US" sz="5400" b="1" dirty="0"/>
              <a:t>有憐憫和</a:t>
            </a:r>
            <a:r>
              <a:rPr lang="zh-TW" altLang="en-US" sz="5400" b="1" dirty="0" smtClean="0"/>
              <a:t>恩典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投靠在祢翅膀蔭</a:t>
            </a:r>
            <a:r>
              <a:rPr lang="zh-TW" altLang="en-US" sz="5400" b="1" dirty="0" smtClean="0"/>
              <a:t>下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當</a:t>
            </a:r>
            <a:r>
              <a:rPr lang="zh-TW" altLang="en-US" sz="5400" b="1" dirty="0"/>
              <a:t>我</a:t>
            </a:r>
            <a:r>
              <a:rPr lang="zh-TW" altLang="en-US" sz="5400" b="1" dirty="0" smtClean="0"/>
              <a:t>迴轉  一</a:t>
            </a:r>
            <a:r>
              <a:rPr lang="zh-TW" altLang="en-US" sz="5400" b="1" dirty="0"/>
              <a:t>宿雖然有</a:t>
            </a:r>
            <a:r>
              <a:rPr lang="zh-TW" altLang="en-US" sz="5400" b="1" dirty="0" smtClean="0"/>
              <a:t>哭泣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早晨</a:t>
            </a:r>
            <a:r>
              <a:rPr lang="zh-TW" altLang="en-US" sz="5400" b="1" dirty="0"/>
              <a:t>必歡呼</a:t>
            </a:r>
            <a:r>
              <a:rPr lang="zh-TW" altLang="en-US" sz="5400" b="1" dirty="0" smtClean="0"/>
              <a:t>喜樂</a:t>
            </a:r>
            <a:endParaRPr lang="zh-TW" altLang="en-US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你坐著為王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/>
              <a:t>祢坐著為</a:t>
            </a:r>
            <a:r>
              <a:rPr lang="zh-TW" altLang="en-US" sz="5400" b="1" dirty="0" smtClean="0"/>
              <a:t>王  到</a:t>
            </a:r>
            <a:r>
              <a:rPr lang="zh-TW" altLang="en-US" sz="5400" b="1" dirty="0"/>
              <a:t>永永遠遠</a:t>
            </a:r>
          </a:p>
          <a:p>
            <a:pPr algn="ctr">
              <a:buNone/>
            </a:pPr>
            <a:r>
              <a:rPr lang="zh-TW" altLang="en-US" sz="5400" b="1" dirty="0"/>
              <a:t>雖洪水</a:t>
            </a:r>
            <a:r>
              <a:rPr lang="zh-TW" altLang="en-US" sz="5400" b="1" dirty="0" smtClean="0"/>
              <a:t>翻騰  我</a:t>
            </a:r>
            <a:r>
              <a:rPr lang="zh-TW" altLang="en-US" sz="5400" b="1" dirty="0"/>
              <a:t>堅定仰望祢</a:t>
            </a:r>
          </a:p>
          <a:p>
            <a:pPr algn="ctr">
              <a:buNone/>
            </a:pPr>
            <a:r>
              <a:rPr lang="zh-TW" altLang="en-US" sz="5400" b="1" dirty="0"/>
              <a:t>祢坐著為</a:t>
            </a:r>
            <a:r>
              <a:rPr lang="zh-TW" altLang="en-US" sz="5400" b="1" dirty="0" smtClean="0"/>
              <a:t>王  垂</a:t>
            </a:r>
            <a:r>
              <a:rPr lang="zh-TW" altLang="en-US" sz="5400" b="1" dirty="0"/>
              <a:t>聽我呼求</a:t>
            </a:r>
          </a:p>
          <a:p>
            <a:pPr algn="ctr">
              <a:buNone/>
            </a:pPr>
            <a:r>
              <a:rPr lang="zh-TW" altLang="en-US" sz="5400" b="1" dirty="0"/>
              <a:t>使我靈</a:t>
            </a:r>
            <a:r>
              <a:rPr lang="zh-TW" altLang="en-US" sz="5400" b="1" dirty="0" smtClean="0"/>
              <a:t>甦醒  有</a:t>
            </a:r>
            <a:r>
              <a:rPr lang="zh-TW" altLang="en-US" sz="5400" b="1" dirty="0"/>
              <a:t>復活的生命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6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佈景主題6</vt:lpstr>
      <vt:lpstr>投影片 1</vt:lpstr>
      <vt:lpstr>投影片 2</vt:lpstr>
      <vt:lpstr>投影片 3</vt:lpstr>
      <vt:lpstr>投影片 4</vt:lpstr>
      <vt:lpstr>投影片 5</vt:lpstr>
      <vt:lpstr>你坐著為王</vt:lpstr>
      <vt:lpstr>你坐著為王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你坐著為王</dc:title>
  <dc:creator>User</dc:creator>
  <cp:lastModifiedBy>User</cp:lastModifiedBy>
  <cp:revision>3</cp:revision>
  <dcterms:created xsi:type="dcterms:W3CDTF">2017-05-09T12:21:30Z</dcterms:created>
  <dcterms:modified xsi:type="dcterms:W3CDTF">2017-05-11T12:29:26Z</dcterms:modified>
</cp:coreProperties>
</file>