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2" y="-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DA6-83A0-4D33-A7D8-F44A4DA2EFE7}" type="datetimeFigureOut">
              <a:rPr lang="zh-TW" altLang="en-US" smtClean="0"/>
              <a:pPr/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2233-6CAE-4139-8089-C81F8B7C8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DA6-83A0-4D33-A7D8-F44A4DA2EFE7}" type="datetimeFigureOut">
              <a:rPr lang="zh-TW" altLang="en-US" smtClean="0"/>
              <a:pPr/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2233-6CAE-4139-8089-C81F8B7C8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DA6-83A0-4D33-A7D8-F44A4DA2EFE7}" type="datetimeFigureOut">
              <a:rPr lang="zh-TW" altLang="en-US" smtClean="0"/>
              <a:pPr/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2233-6CAE-4139-8089-C81F8B7C8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DA6-83A0-4D33-A7D8-F44A4DA2EFE7}" type="datetimeFigureOut">
              <a:rPr lang="zh-TW" altLang="en-US" smtClean="0"/>
              <a:pPr/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2233-6CAE-4139-8089-C81F8B7C8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DA6-83A0-4D33-A7D8-F44A4DA2EFE7}" type="datetimeFigureOut">
              <a:rPr lang="zh-TW" altLang="en-US" smtClean="0"/>
              <a:pPr/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2233-6CAE-4139-8089-C81F8B7C8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DA6-83A0-4D33-A7D8-F44A4DA2EFE7}" type="datetimeFigureOut">
              <a:rPr lang="zh-TW" altLang="en-US" smtClean="0"/>
              <a:pPr/>
              <a:t>2017/5/9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2233-6CAE-4139-8089-C81F8B7C8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DA6-83A0-4D33-A7D8-F44A4DA2EFE7}" type="datetimeFigureOut">
              <a:rPr lang="zh-TW" altLang="en-US" smtClean="0"/>
              <a:pPr/>
              <a:t>2017/5/9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2233-6CAE-4139-8089-C81F8B7C8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DA6-83A0-4D33-A7D8-F44A4DA2EFE7}" type="datetimeFigureOut">
              <a:rPr lang="zh-TW" altLang="en-US" smtClean="0"/>
              <a:pPr/>
              <a:t>2017/5/9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2233-6CAE-4139-8089-C81F8B7C8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DA6-83A0-4D33-A7D8-F44A4DA2EFE7}" type="datetimeFigureOut">
              <a:rPr lang="zh-TW" altLang="en-US" smtClean="0"/>
              <a:pPr/>
              <a:t>2017/5/9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2233-6CAE-4139-8089-C81F8B7C8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DA6-83A0-4D33-A7D8-F44A4DA2EFE7}" type="datetimeFigureOut">
              <a:rPr lang="zh-TW" altLang="en-US" smtClean="0"/>
              <a:pPr/>
              <a:t>2017/5/9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2233-6CAE-4139-8089-C81F8B7C8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5DA6-83A0-4D33-A7D8-F44A4DA2EFE7}" type="datetimeFigureOut">
              <a:rPr lang="zh-TW" altLang="en-US" smtClean="0"/>
              <a:pPr/>
              <a:t>2017/5/9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2233-6CAE-4139-8089-C81F8B7C8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5DA6-83A0-4D33-A7D8-F44A4DA2EFE7}" type="datetimeFigureOut">
              <a:rPr lang="zh-TW" altLang="en-US" smtClean="0"/>
              <a:pPr/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2233-6CAE-4139-8089-C81F8B7C87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3075" name="Rectangle 3" descr="Stream of Praise_01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4099" name="Rectangle 3" descr="Stream of Praise_0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  <p:pic>
        <p:nvPicPr>
          <p:cNvPr id="2052" name="Picture 4" descr="Slid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  <p:pic>
        <p:nvPicPr>
          <p:cNvPr id="3076" name="Picture 4" descr="Slid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  <p:pic>
        <p:nvPicPr>
          <p:cNvPr id="4100" name="Picture 4" descr="Slide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  <p:pic>
        <p:nvPicPr>
          <p:cNvPr id="5124" name="Picture 4" descr="Slid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如螢幕大小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2</cp:revision>
  <dcterms:created xsi:type="dcterms:W3CDTF">2017-05-09T12:24:10Z</dcterms:created>
  <dcterms:modified xsi:type="dcterms:W3CDTF">2017-05-09T12:34:20Z</dcterms:modified>
</cp:coreProperties>
</file>