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81DBAAEC-F410-48A6-B1C1-D7A5E10864C0}" type="datetimeFigureOut">
              <a:rPr lang="zh-TW" altLang="en-US" smtClean="0"/>
              <a:pPr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D3B006D0-D297-434D-AF69-7BDFE0AEE4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耶穌聖潔公義</a:t>
            </a:r>
            <a:r>
              <a:rPr lang="zh-TW" altLang="en-US" sz="5400" b="1" dirty="0" smtClean="0"/>
              <a:t>救主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彰顯</a:t>
            </a:r>
            <a:r>
              <a:rPr lang="zh-TW" altLang="en-US" sz="5400" b="1" dirty="0"/>
              <a:t>神的智慧</a:t>
            </a:r>
            <a:r>
              <a:rPr lang="zh-TW" altLang="en-US" sz="5400" b="1" dirty="0" smtClean="0"/>
              <a:t>能力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你</a:t>
            </a:r>
            <a:r>
              <a:rPr lang="zh-TW" altLang="en-US" sz="5400" b="1" dirty="0"/>
              <a:t>的愛是何等長闊</a:t>
            </a:r>
            <a:r>
              <a:rPr lang="zh-TW" altLang="en-US" sz="5400" b="1" dirty="0" smtClean="0"/>
              <a:t>高深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滿</a:t>
            </a:r>
            <a:r>
              <a:rPr lang="zh-TW" altLang="en-US" sz="5400" b="1" dirty="0"/>
              <a:t>有豐富無窮的恩典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耶穌權柄統管萬</a:t>
            </a:r>
            <a:r>
              <a:rPr lang="zh-TW" altLang="en-US" sz="5400" b="1" dirty="0" smtClean="0"/>
              <a:t>有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配</a:t>
            </a:r>
            <a:r>
              <a:rPr lang="zh-TW" altLang="en-US" sz="5400" b="1" dirty="0"/>
              <a:t>得榮耀尊貴</a:t>
            </a:r>
            <a:r>
              <a:rPr lang="zh-TW" altLang="en-US" sz="5400" b="1" dirty="0" smtClean="0"/>
              <a:t>頌讚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我</a:t>
            </a:r>
            <a:r>
              <a:rPr lang="zh-TW" altLang="en-US" sz="5400" b="1" dirty="0"/>
              <a:t>以心靈誠實盡情敬</a:t>
            </a:r>
            <a:r>
              <a:rPr lang="zh-TW" altLang="en-US" sz="5400" b="1" dirty="0" smtClean="0"/>
              <a:t>拜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坐</a:t>
            </a:r>
            <a:r>
              <a:rPr lang="zh-TW" altLang="en-US" sz="5400" b="1" dirty="0"/>
              <a:t>在寶座上深愛我的主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盡情的敬拜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舉起我的心來敬拜</a:t>
            </a:r>
            <a:r>
              <a:rPr lang="zh-TW" altLang="en-US" sz="5400" b="1" dirty="0" smtClean="0"/>
              <a:t>你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用</a:t>
            </a:r>
            <a:r>
              <a:rPr lang="zh-TW" altLang="en-US" sz="5400" b="1" dirty="0"/>
              <a:t>生命來回應你的</a:t>
            </a:r>
            <a:r>
              <a:rPr lang="zh-TW" altLang="en-US" sz="5400" b="1" dirty="0" smtClean="0"/>
              <a:t>愛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哦  我</a:t>
            </a:r>
            <a:r>
              <a:rPr lang="zh-TW" altLang="en-US" sz="5400" b="1" dirty="0"/>
              <a:t>的</a:t>
            </a:r>
            <a:r>
              <a:rPr lang="zh-TW" altLang="en-US" sz="5400" b="1" dirty="0" smtClean="0"/>
              <a:t>主讓</a:t>
            </a:r>
            <a:r>
              <a:rPr lang="zh-TW" altLang="en-US" sz="5400" b="1" dirty="0"/>
              <a:t>我單單在乎</a:t>
            </a:r>
            <a:r>
              <a:rPr lang="zh-TW" altLang="en-US" sz="5400" b="1" dirty="0" smtClean="0"/>
              <a:t>你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盡情</a:t>
            </a:r>
            <a:r>
              <a:rPr lang="zh-TW" altLang="en-US" sz="5400" b="1" dirty="0"/>
              <a:t>地敬拜你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68549"/>
            <a:ext cx="7358063" cy="1733475"/>
          </a:xfrm>
          <a:ln/>
        </p:spPr>
        <p:txBody>
          <a:bodyPr/>
          <a:lstStyle/>
          <a:p>
            <a:endParaRPr lang="en-US" altLang="zh-TW">
              <a:ea typeface="新細明體" pitchFamily="18" charset="-12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2969" y="1902024"/>
            <a:ext cx="7358063" cy="4106540"/>
          </a:xfrm>
          <a:ln/>
        </p:spPr>
        <p:txBody>
          <a:bodyPr/>
          <a:lstStyle/>
          <a:p>
            <a:pPr marL="625056">
              <a:spcBef>
                <a:spcPct val="0"/>
              </a:spcBef>
            </a:pPr>
            <a:endParaRPr lang="en-US" altLang="zh-TW" dirty="0">
              <a:ea typeface="新細明體" pitchFamily="18" charset="-120"/>
            </a:endParaRPr>
          </a:p>
        </p:txBody>
      </p:sp>
      <p:pic>
        <p:nvPicPr>
          <p:cNvPr id="2051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68549"/>
            <a:ext cx="7358063" cy="1733475"/>
          </a:xfrm>
          <a:ln/>
        </p:spPr>
        <p:txBody>
          <a:bodyPr/>
          <a:lstStyle/>
          <a:p>
            <a:endParaRPr lang="en-US" altLang="zh-TW">
              <a:ea typeface="新細明體" pitchFamily="18" charset="-12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2969" y="1902024"/>
            <a:ext cx="7358063" cy="4106540"/>
          </a:xfrm>
          <a:ln/>
        </p:spPr>
        <p:txBody>
          <a:bodyPr/>
          <a:lstStyle/>
          <a:p>
            <a:pPr marL="625056">
              <a:spcBef>
                <a:spcPct val="0"/>
              </a:spcBef>
            </a:pPr>
            <a:endParaRPr lang="en-US" altLang="zh-TW" dirty="0">
              <a:ea typeface="新細明體" pitchFamily="18" charset="-120"/>
            </a:endParaRPr>
          </a:p>
        </p:txBody>
      </p:sp>
      <p:pic>
        <p:nvPicPr>
          <p:cNvPr id="3075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68549"/>
            <a:ext cx="7358063" cy="1733475"/>
          </a:xfrm>
          <a:ln/>
        </p:spPr>
        <p:txBody>
          <a:bodyPr/>
          <a:lstStyle/>
          <a:p>
            <a:endParaRPr lang="en-US" altLang="zh-TW">
              <a:ea typeface="新細明體" pitchFamily="18" charset="-12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2969" y="1902024"/>
            <a:ext cx="7358063" cy="4106540"/>
          </a:xfrm>
          <a:ln/>
        </p:spPr>
        <p:txBody>
          <a:bodyPr/>
          <a:lstStyle/>
          <a:p>
            <a:pPr marL="625056">
              <a:spcBef>
                <a:spcPct val="0"/>
              </a:spcBef>
            </a:pPr>
            <a:endParaRPr lang="en-US" altLang="zh-TW" dirty="0">
              <a:ea typeface="新細明體" pitchFamily="18" charset="-120"/>
            </a:endParaRPr>
          </a:p>
        </p:txBody>
      </p:sp>
      <p:pic>
        <p:nvPicPr>
          <p:cNvPr id="4099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68549"/>
            <a:ext cx="7358063" cy="1733475"/>
          </a:xfrm>
          <a:ln/>
        </p:spPr>
        <p:txBody>
          <a:bodyPr/>
          <a:lstStyle/>
          <a:p>
            <a:endParaRPr lang="en-US" altLang="zh-TW">
              <a:ea typeface="新細明體" pitchFamily="18" charset="-12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2969" y="1902024"/>
            <a:ext cx="7358063" cy="4106540"/>
          </a:xfrm>
          <a:ln/>
        </p:spPr>
        <p:txBody>
          <a:bodyPr/>
          <a:lstStyle/>
          <a:p>
            <a:pPr marL="625056">
              <a:spcBef>
                <a:spcPct val="0"/>
              </a:spcBef>
            </a:pPr>
            <a:endParaRPr lang="en-US" altLang="zh-TW" dirty="0">
              <a:ea typeface="新細明體" pitchFamily="18" charset="-120"/>
            </a:endParaRPr>
          </a:p>
        </p:txBody>
      </p:sp>
      <p:pic>
        <p:nvPicPr>
          <p:cNvPr id="5123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68549"/>
            <a:ext cx="7358063" cy="1733475"/>
          </a:xfrm>
          <a:ln/>
        </p:spPr>
        <p:txBody>
          <a:bodyPr/>
          <a:lstStyle/>
          <a:p>
            <a:endParaRPr lang="en-US" altLang="zh-TW">
              <a:ea typeface="新細明體" pitchFamily="18" charset="-12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2969" y="1902024"/>
            <a:ext cx="7358063" cy="4106540"/>
          </a:xfrm>
          <a:ln/>
        </p:spPr>
        <p:txBody>
          <a:bodyPr/>
          <a:lstStyle/>
          <a:p>
            <a:pPr marL="625056">
              <a:spcBef>
                <a:spcPct val="0"/>
              </a:spcBef>
            </a:pPr>
            <a:endParaRPr lang="en-US" altLang="zh-TW" dirty="0">
              <a:ea typeface="新細明體" pitchFamily="18" charset="-120"/>
            </a:endParaRPr>
          </a:p>
        </p:txBody>
      </p:sp>
      <p:pic>
        <p:nvPicPr>
          <p:cNvPr id="6147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佈景主題5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92</Words>
  <Application>Microsoft Office PowerPoint</Application>
  <PresentationFormat>如螢幕大小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Office 佈景主題</vt:lpstr>
      <vt:lpstr>佈景主題5</vt:lpstr>
      <vt:lpstr>盡情的敬拜</vt:lpstr>
      <vt:lpstr>盡情的敬拜</vt:lpstr>
      <vt:lpstr>盡情的敬拜</vt:lpstr>
      <vt:lpstr>投影片 4</vt:lpstr>
      <vt:lpstr>投影片 5</vt:lpstr>
      <vt:lpstr>投影片 6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User</cp:lastModifiedBy>
  <cp:revision>10</cp:revision>
  <dcterms:created xsi:type="dcterms:W3CDTF">2017-05-23T12:31:39Z</dcterms:created>
  <dcterms:modified xsi:type="dcterms:W3CDTF">2017-05-25T12:29:12Z</dcterms:modified>
</cp:coreProperties>
</file>