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65970-6845-40DE-98F9-BB6A4DD255FF}" type="datetimeFigureOut">
              <a:rPr lang="zh-TW" altLang="en-US" smtClean="0"/>
              <a:t>2017/5/30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DC32-EFBF-4374-9796-530F9CF4999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65970-6845-40DE-98F9-BB6A4DD255FF}" type="datetimeFigureOut">
              <a:rPr lang="zh-TW" altLang="en-US" smtClean="0"/>
              <a:t>2017/5/30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DC32-EFBF-4374-9796-530F9CF4999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65970-6845-40DE-98F9-BB6A4DD255FF}" type="datetimeFigureOut">
              <a:rPr lang="zh-TW" altLang="en-US" smtClean="0"/>
              <a:t>2017/5/30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DC32-EFBF-4374-9796-530F9CF4999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D65970-6845-40DE-98F9-BB6A4DD255FF}" type="datetimeFigureOut">
              <a:rPr lang="zh-TW" altLang="en-US" smtClean="0"/>
              <a:t>2017/5/30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C1DC32-EFBF-4374-9796-530F9CF4999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D65970-6845-40DE-98F9-BB6A4DD255FF}" type="datetimeFigureOut">
              <a:rPr lang="zh-TW" altLang="en-US" smtClean="0"/>
              <a:t>2017/5/30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C1DC32-EFBF-4374-9796-530F9CF4999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D65970-6845-40DE-98F9-BB6A4DD255FF}" type="datetimeFigureOut">
              <a:rPr lang="zh-TW" altLang="en-US" smtClean="0"/>
              <a:t>2017/5/30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C1DC32-EFBF-4374-9796-530F9CF4999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D65970-6845-40DE-98F9-BB6A4DD255FF}" type="datetimeFigureOut">
              <a:rPr lang="zh-TW" altLang="en-US" smtClean="0"/>
              <a:t>2017/5/30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C1DC32-EFBF-4374-9796-530F9CF4999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D65970-6845-40DE-98F9-BB6A4DD255FF}" type="datetimeFigureOut">
              <a:rPr lang="zh-TW" altLang="en-US" smtClean="0"/>
              <a:t>2017/5/30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C1DC32-EFBF-4374-9796-530F9CF4999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D65970-6845-40DE-98F9-BB6A4DD255FF}" type="datetimeFigureOut">
              <a:rPr lang="zh-TW" altLang="en-US" smtClean="0"/>
              <a:t>2017/5/30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C1DC32-EFBF-4374-9796-530F9CF4999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D65970-6845-40DE-98F9-BB6A4DD255FF}" type="datetimeFigureOut">
              <a:rPr lang="zh-TW" altLang="en-US" smtClean="0"/>
              <a:t>2017/5/30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C1DC32-EFBF-4374-9796-530F9CF4999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D65970-6845-40DE-98F9-BB6A4DD255FF}" type="datetimeFigureOut">
              <a:rPr lang="zh-TW" altLang="en-US" smtClean="0"/>
              <a:t>2017/5/30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C1DC32-EFBF-4374-9796-530F9CF4999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65970-6845-40DE-98F9-BB6A4DD255FF}" type="datetimeFigureOut">
              <a:rPr lang="zh-TW" altLang="en-US" smtClean="0"/>
              <a:t>2017/5/30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DC32-EFBF-4374-9796-530F9CF4999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D65970-6845-40DE-98F9-BB6A4DD255FF}" type="datetimeFigureOut">
              <a:rPr lang="zh-TW" altLang="en-US" smtClean="0"/>
              <a:t>2017/5/30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C1DC32-EFBF-4374-9796-530F9CF4999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D65970-6845-40DE-98F9-BB6A4DD255FF}" type="datetimeFigureOut">
              <a:rPr lang="zh-TW" altLang="en-US" smtClean="0"/>
              <a:t>2017/5/30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C1DC32-EFBF-4374-9796-530F9CF4999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D65970-6845-40DE-98F9-BB6A4DD255FF}" type="datetimeFigureOut">
              <a:rPr lang="zh-TW" altLang="en-US" smtClean="0"/>
              <a:t>2017/5/30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C1DC32-EFBF-4374-9796-530F9CF4999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65970-6845-40DE-98F9-BB6A4DD255FF}" type="datetimeFigureOut">
              <a:rPr lang="zh-TW" altLang="en-US" smtClean="0"/>
              <a:t>2017/5/30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DC32-EFBF-4374-9796-530F9CF4999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65970-6845-40DE-98F9-BB6A4DD255FF}" type="datetimeFigureOut">
              <a:rPr lang="zh-TW" altLang="en-US" smtClean="0"/>
              <a:t>2017/5/30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DC32-EFBF-4374-9796-530F9CF4999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65970-6845-40DE-98F9-BB6A4DD255FF}" type="datetimeFigureOut">
              <a:rPr lang="zh-TW" altLang="en-US" smtClean="0"/>
              <a:t>2017/5/30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DC32-EFBF-4374-9796-530F9CF4999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65970-6845-40DE-98F9-BB6A4DD255FF}" type="datetimeFigureOut">
              <a:rPr lang="zh-TW" altLang="en-US" smtClean="0"/>
              <a:t>2017/5/30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DC32-EFBF-4374-9796-530F9CF4999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65970-6845-40DE-98F9-BB6A4DD255FF}" type="datetimeFigureOut">
              <a:rPr lang="zh-TW" altLang="en-US" smtClean="0"/>
              <a:t>2017/5/30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DC32-EFBF-4374-9796-530F9CF4999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65970-6845-40DE-98F9-BB6A4DD255FF}" type="datetimeFigureOut">
              <a:rPr lang="zh-TW" altLang="en-US" smtClean="0"/>
              <a:t>2017/5/30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DC32-EFBF-4374-9796-530F9CF4999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65970-6845-40DE-98F9-BB6A4DD255FF}" type="datetimeFigureOut">
              <a:rPr lang="zh-TW" altLang="en-US" smtClean="0"/>
              <a:t>2017/5/30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DC32-EFBF-4374-9796-530F9CF4999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65970-6845-40DE-98F9-BB6A4DD255FF}" type="datetimeFigureOut">
              <a:rPr lang="zh-TW" altLang="en-US" smtClean="0"/>
              <a:t>2017/5/30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1DC32-EFBF-4374-9796-530F9CF4999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modificar el estilo de texto del patrón</a:t>
            </a:r>
          </a:p>
          <a:p>
            <a:pPr lvl="1"/>
            <a:r>
              <a:rPr lang="es-ES" altLang="zh-CN" smtClean="0"/>
              <a:t>Segundo nivel</a:t>
            </a:r>
          </a:p>
          <a:p>
            <a:pPr lvl="2"/>
            <a:r>
              <a:rPr lang="es-ES" altLang="zh-CN" smtClean="0"/>
              <a:t>Tercer nivel</a:t>
            </a:r>
          </a:p>
          <a:p>
            <a:pPr lvl="3"/>
            <a:r>
              <a:rPr lang="es-ES" altLang="zh-CN" smtClean="0"/>
              <a:t>Cuarto nivel</a:t>
            </a:r>
          </a:p>
          <a:p>
            <a:pPr lvl="4"/>
            <a:r>
              <a:rPr lang="es-ES" altLang="zh-CN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fld id="{7DD65970-6845-40DE-98F9-BB6A4DD255FF}" type="datetimeFigureOut">
              <a:rPr lang="zh-TW" altLang="en-US" smtClean="0"/>
              <a:t>2017/5/30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94C1DC32-EFBF-4374-9796-530F9CF4999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000" dirty="0"/>
              <a:t>在這片乾旱</a:t>
            </a:r>
            <a:r>
              <a:rPr lang="zh-TW" altLang="en-US" sz="6000" dirty="0" smtClean="0"/>
              <a:t>土地</a:t>
            </a:r>
            <a:endParaRPr lang="en-US" altLang="zh-TW" sz="6000" dirty="0" smtClean="0"/>
          </a:p>
          <a:p>
            <a:pPr algn="ctr">
              <a:buNone/>
            </a:pPr>
            <a:r>
              <a:rPr lang="zh-TW" altLang="en-US" sz="6000" dirty="0" smtClean="0"/>
              <a:t>沒有</a:t>
            </a:r>
            <a:r>
              <a:rPr lang="zh-TW" altLang="en-US" sz="6000" dirty="0"/>
              <a:t>豐足的</a:t>
            </a:r>
            <a:r>
              <a:rPr lang="zh-TW" altLang="en-US" sz="6000" dirty="0" smtClean="0"/>
              <a:t>收穫</a:t>
            </a:r>
            <a:endParaRPr lang="en-US" altLang="zh-TW" sz="6000" dirty="0"/>
          </a:p>
          <a:p>
            <a:pPr algn="ctr">
              <a:buNone/>
            </a:pPr>
            <a:r>
              <a:rPr lang="zh-TW" altLang="en-US" sz="6000" dirty="0" smtClean="0"/>
              <a:t>願</a:t>
            </a:r>
            <a:r>
              <a:rPr lang="zh-TW" altLang="en-US" sz="6000" dirty="0"/>
              <a:t>你察看施</a:t>
            </a:r>
            <a:r>
              <a:rPr lang="zh-TW" altLang="en-US" sz="6000" dirty="0" smtClean="0"/>
              <a:t>憐憫</a:t>
            </a:r>
            <a:endParaRPr lang="en-US" altLang="zh-TW" sz="6000" dirty="0" smtClean="0"/>
          </a:p>
          <a:p>
            <a:pPr algn="ctr">
              <a:buNone/>
            </a:pPr>
            <a:r>
              <a:rPr lang="zh-TW" altLang="en-US" sz="6000" dirty="0" smtClean="0"/>
              <a:t>賜</a:t>
            </a:r>
            <a:r>
              <a:rPr lang="zh-TW" altLang="en-US" sz="6000" dirty="0"/>
              <a:t>春雨滋潤</a:t>
            </a:r>
            <a:r>
              <a:rPr lang="zh-TW" altLang="en-US" sz="6000" dirty="0" smtClean="0"/>
              <a:t>大地</a:t>
            </a:r>
            <a:endParaRPr lang="zh-TW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6000" dirty="0" smtClean="0"/>
              <a:t/>
            </a:r>
            <a:br>
              <a:rPr lang="en-US" altLang="zh-TW" sz="6000" dirty="0" smtClean="0"/>
            </a:br>
            <a:r>
              <a:rPr lang="zh-TW" altLang="en-US" sz="6000" dirty="0" smtClean="0">
                <a:solidFill>
                  <a:srgbClr val="FF0000"/>
                </a:solidFill>
              </a:rPr>
              <a:t>主</a:t>
            </a:r>
            <a:r>
              <a:rPr lang="zh-TW" altLang="en-US" sz="6000" dirty="0">
                <a:solidFill>
                  <a:srgbClr val="FF0000"/>
                </a:solidFill>
              </a:rPr>
              <a:t>禱文</a:t>
            </a:r>
            <a:r>
              <a:rPr lang="en-US" sz="6000" dirty="0">
                <a:solidFill>
                  <a:srgbClr val="FF0000"/>
                </a:solidFill>
              </a:rPr>
              <a:t/>
            </a:r>
            <a:br>
              <a:rPr lang="en-US" sz="6000" dirty="0">
                <a:solidFill>
                  <a:srgbClr val="FF0000"/>
                </a:solidFill>
              </a:rPr>
            </a:b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FF0000"/>
                </a:solidFill>
              </a:rPr>
              <a:t>願</a:t>
            </a:r>
            <a:r>
              <a:rPr lang="zh-TW" altLang="en-US" sz="5400" b="1" dirty="0">
                <a:solidFill>
                  <a:srgbClr val="FF0000"/>
                </a:solidFill>
              </a:rPr>
              <a:t>人都尊祢名為聖</a:t>
            </a:r>
            <a:endParaRPr lang="en-US" sz="5400" b="1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FF0000"/>
                </a:solidFill>
              </a:rPr>
              <a:t>願祢的國降臨</a:t>
            </a:r>
            <a:endParaRPr lang="en-US" sz="5400" b="1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FF0000"/>
                </a:solidFill>
              </a:rPr>
              <a:t>也願祢旨意行在地上</a:t>
            </a:r>
            <a:endParaRPr lang="en-US" sz="5400" b="1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FF0000"/>
                </a:solidFill>
              </a:rPr>
              <a:t>如同行在天</a:t>
            </a:r>
            <a:r>
              <a:rPr lang="zh-TW" altLang="en-US" sz="5400" b="1" dirty="0" smtClean="0">
                <a:solidFill>
                  <a:srgbClr val="FF0000"/>
                </a:solidFill>
              </a:rPr>
              <a:t>上</a:t>
            </a:r>
            <a:endParaRPr lang="en-US" altLang="zh-TW" sz="54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altLang="zh-TW" sz="28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altLang="zh-TW" sz="2000" b="1" dirty="0" smtClean="0">
                <a:solidFill>
                  <a:srgbClr val="FF0000"/>
                </a:solidFill>
              </a:rPr>
              <a:t>[Chorus]</a:t>
            </a:r>
          </a:p>
          <a:p>
            <a:pPr algn="ctr">
              <a:buNone/>
            </a:pPr>
            <a:r>
              <a:rPr lang="en-US" sz="5400" b="1" dirty="0">
                <a:solidFill>
                  <a:srgbClr val="FF0000"/>
                </a:solidFill>
              </a:rPr>
              <a:t/>
            </a:r>
            <a:br>
              <a:rPr lang="en-US" sz="5400" b="1" dirty="0">
                <a:solidFill>
                  <a:srgbClr val="FF0000"/>
                </a:solidFill>
              </a:rPr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6000" dirty="0" smtClean="0"/>
              <a:t/>
            </a:r>
            <a:br>
              <a:rPr lang="en-US" altLang="zh-TW" sz="6000" dirty="0" smtClean="0"/>
            </a:br>
            <a:r>
              <a:rPr lang="zh-TW" altLang="en-US" sz="6000" dirty="0" smtClean="0">
                <a:solidFill>
                  <a:srgbClr val="FF0000"/>
                </a:solidFill>
              </a:rPr>
              <a:t>主</a:t>
            </a:r>
            <a:r>
              <a:rPr lang="zh-TW" altLang="en-US" sz="6000" dirty="0">
                <a:solidFill>
                  <a:srgbClr val="FF0000"/>
                </a:solidFill>
              </a:rPr>
              <a:t>禱文</a:t>
            </a:r>
            <a:r>
              <a:rPr lang="en-US" sz="6000" dirty="0">
                <a:solidFill>
                  <a:srgbClr val="FF0000"/>
                </a:solidFill>
              </a:rPr>
              <a:t/>
            </a:r>
            <a:br>
              <a:rPr lang="en-US" sz="6000" dirty="0">
                <a:solidFill>
                  <a:srgbClr val="FF0000"/>
                </a:solidFill>
              </a:rPr>
            </a:b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FF0000"/>
                </a:solidFill>
              </a:rPr>
              <a:t>我們當天所需要的食物</a:t>
            </a:r>
            <a:endParaRPr lang="en-US" sz="54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FF0000"/>
                </a:solidFill>
              </a:rPr>
              <a:t>求祢賜給我們</a:t>
            </a:r>
            <a:endParaRPr lang="en-US" sz="54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FF0000"/>
                </a:solidFill>
              </a:rPr>
              <a:t>免我們的債</a:t>
            </a:r>
            <a:endParaRPr lang="en-US" sz="54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FF0000"/>
                </a:solidFill>
              </a:rPr>
              <a:t>如同我們免去人的債</a:t>
            </a:r>
            <a:endParaRPr lang="en-US" altLang="zh-TW" sz="54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[Chorus]</a:t>
            </a:r>
            <a:r>
              <a:rPr lang="en-US" sz="5400" b="1" dirty="0" smtClean="0">
                <a:solidFill>
                  <a:srgbClr val="FF0000"/>
                </a:solidFill>
              </a:rPr>
              <a:t/>
            </a:r>
            <a:br>
              <a:rPr lang="en-US" sz="5400" b="1" dirty="0" smtClean="0">
                <a:solidFill>
                  <a:srgbClr val="FF0000"/>
                </a:solidFill>
              </a:rPr>
            </a:br>
            <a:r>
              <a:rPr lang="en-US" sz="5400" b="1" dirty="0">
                <a:solidFill>
                  <a:srgbClr val="FF0000"/>
                </a:solidFill>
              </a:rPr>
              <a:t/>
            </a:r>
            <a:br>
              <a:rPr lang="en-US" sz="5400" b="1" dirty="0">
                <a:solidFill>
                  <a:srgbClr val="FF0000"/>
                </a:solidFill>
              </a:rPr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6000" dirty="0" smtClean="0"/>
              <a:t/>
            </a:r>
            <a:br>
              <a:rPr lang="en-US" altLang="zh-TW" sz="6000" dirty="0" smtClean="0"/>
            </a:br>
            <a:r>
              <a:rPr lang="zh-TW" altLang="en-US" sz="6000" dirty="0" smtClean="0">
                <a:solidFill>
                  <a:srgbClr val="FF0000"/>
                </a:solidFill>
              </a:rPr>
              <a:t>主</a:t>
            </a:r>
            <a:r>
              <a:rPr lang="zh-TW" altLang="en-US" sz="6000" dirty="0">
                <a:solidFill>
                  <a:srgbClr val="FF0000"/>
                </a:solidFill>
              </a:rPr>
              <a:t>禱文</a:t>
            </a:r>
            <a:r>
              <a:rPr lang="en-US" sz="6000" dirty="0">
                <a:solidFill>
                  <a:srgbClr val="FF0000"/>
                </a:solidFill>
              </a:rPr>
              <a:t/>
            </a:r>
            <a:br>
              <a:rPr lang="en-US" sz="6000" dirty="0">
                <a:solidFill>
                  <a:srgbClr val="FF0000"/>
                </a:solidFill>
              </a:rPr>
            </a:b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FF0000"/>
                </a:solidFill>
              </a:rPr>
              <a:t>不叫我們遇見試探 </a:t>
            </a:r>
            <a:endParaRPr lang="en-US" altLang="zh-TW" sz="54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FF0000"/>
                </a:solidFill>
              </a:rPr>
              <a:t>救</a:t>
            </a:r>
            <a:r>
              <a:rPr lang="zh-TW" altLang="en-US" sz="5400" b="1" dirty="0" smtClean="0">
                <a:solidFill>
                  <a:srgbClr val="FF0000"/>
                </a:solidFill>
              </a:rPr>
              <a:t>我們脫離</a:t>
            </a:r>
            <a:r>
              <a:rPr lang="zh-TW" altLang="en-US" sz="5400" b="1" dirty="0" smtClean="0">
                <a:solidFill>
                  <a:srgbClr val="FF0000"/>
                </a:solidFill>
              </a:rPr>
              <a:t>凶惡</a:t>
            </a:r>
            <a:endParaRPr lang="en-US" altLang="zh-TW" sz="54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FF0000"/>
                </a:solidFill>
              </a:rPr>
              <a:t>因</a:t>
            </a:r>
            <a:r>
              <a:rPr lang="zh-TW" altLang="en-US" sz="5400" b="1" dirty="0" smtClean="0">
                <a:solidFill>
                  <a:srgbClr val="FF0000"/>
                </a:solidFill>
              </a:rPr>
              <a:t>國度權柄榮耀 </a:t>
            </a:r>
            <a:endParaRPr lang="en-US" altLang="zh-TW" sz="54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FF0000"/>
                </a:solidFill>
              </a:rPr>
              <a:t>全</a:t>
            </a:r>
            <a:r>
              <a:rPr lang="zh-TW" altLang="en-US" sz="5400" b="1" dirty="0" smtClean="0">
                <a:solidFill>
                  <a:srgbClr val="FF0000"/>
                </a:solidFill>
              </a:rPr>
              <a:t>屬祢直到永遠</a:t>
            </a:r>
            <a:endParaRPr lang="en-US" altLang="zh-TW" sz="54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[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Bridge</a:t>
            </a:r>
            <a:r>
              <a:rPr lang="en-US" sz="2800" b="1" dirty="0" smtClean="0">
                <a:solidFill>
                  <a:srgbClr val="FF0000"/>
                </a:solidFill>
              </a:rPr>
              <a:t>]</a:t>
            </a:r>
            <a:r>
              <a:rPr lang="en-US" sz="5400" b="1" dirty="0" smtClean="0">
                <a:solidFill>
                  <a:srgbClr val="FF0000"/>
                </a:solidFill>
              </a:rPr>
              <a:t/>
            </a:r>
            <a:br>
              <a:rPr lang="en-US" sz="5400" b="1" dirty="0" smtClean="0">
                <a:solidFill>
                  <a:srgbClr val="FF0000"/>
                </a:solidFill>
              </a:rPr>
            </a:br>
            <a:r>
              <a:rPr lang="en-US" sz="5400" b="1" dirty="0">
                <a:solidFill>
                  <a:srgbClr val="FF0000"/>
                </a:solidFill>
              </a:rPr>
              <a:t/>
            </a:r>
            <a:br>
              <a:rPr lang="en-US" sz="5400" b="1" dirty="0">
                <a:solidFill>
                  <a:srgbClr val="FF0000"/>
                </a:solidFill>
              </a:rPr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6000" dirty="0" smtClean="0"/>
              <a:t/>
            </a:r>
            <a:br>
              <a:rPr lang="en-US" altLang="zh-TW" sz="6000" dirty="0" smtClean="0"/>
            </a:br>
            <a:r>
              <a:rPr lang="zh-TW" altLang="en-US" sz="6000" dirty="0" smtClean="0">
                <a:solidFill>
                  <a:srgbClr val="FF0000"/>
                </a:solidFill>
              </a:rPr>
              <a:t>主</a:t>
            </a:r>
            <a:r>
              <a:rPr lang="zh-TW" altLang="en-US" sz="6000" dirty="0">
                <a:solidFill>
                  <a:srgbClr val="FF0000"/>
                </a:solidFill>
              </a:rPr>
              <a:t>禱文</a:t>
            </a:r>
            <a:r>
              <a:rPr lang="en-US" sz="6000" dirty="0">
                <a:solidFill>
                  <a:srgbClr val="FF0000"/>
                </a:solidFill>
              </a:rPr>
              <a:t/>
            </a:r>
            <a:br>
              <a:rPr lang="en-US" sz="6000" dirty="0">
                <a:solidFill>
                  <a:srgbClr val="FF0000"/>
                </a:solidFill>
              </a:rPr>
            </a:b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zh-TW" altLang="en-US" sz="5400" b="1" dirty="0" smtClean="0">
                <a:solidFill>
                  <a:srgbClr val="FF0000"/>
                </a:solidFill>
              </a:rPr>
              <a:t>我們在天上的父</a:t>
            </a:r>
            <a:r>
              <a:rPr lang="zh-TW" altLang="en-US" sz="5400" b="1" smtClean="0">
                <a:solidFill>
                  <a:srgbClr val="FF0000"/>
                </a:solidFill>
              </a:rPr>
              <a:t/>
            </a:r>
            <a:br>
              <a:rPr lang="zh-TW" altLang="en-US" sz="5400" b="1" smtClean="0">
                <a:solidFill>
                  <a:srgbClr val="FF0000"/>
                </a:solidFill>
              </a:rPr>
            </a:br>
            <a:r>
              <a:rPr lang="zh-TW" altLang="en-US" sz="5400" b="1" smtClean="0">
                <a:solidFill>
                  <a:srgbClr val="FF0000"/>
                </a:solidFill>
              </a:rPr>
              <a:t>願</a:t>
            </a:r>
            <a:r>
              <a:rPr lang="zh-TW" altLang="en-US" sz="5400" b="1" dirty="0" smtClean="0">
                <a:solidFill>
                  <a:srgbClr val="FF0000"/>
                </a:solidFill>
              </a:rPr>
              <a:t>人都尊祢名為聖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[Last]</a:t>
            </a:r>
            <a:r>
              <a:rPr lang="en-US" sz="5400" b="1" dirty="0" smtClean="0">
                <a:solidFill>
                  <a:srgbClr val="FF0000"/>
                </a:solidFill>
              </a:rPr>
              <a:t/>
            </a:r>
            <a:br>
              <a:rPr lang="en-US" sz="5400" b="1" dirty="0" smtClean="0">
                <a:solidFill>
                  <a:srgbClr val="FF0000"/>
                </a:solidFill>
              </a:rPr>
            </a:br>
            <a:r>
              <a:rPr lang="en-US" sz="5400" b="1" dirty="0">
                <a:solidFill>
                  <a:srgbClr val="FF0000"/>
                </a:solidFill>
              </a:rPr>
              <a:t/>
            </a:r>
            <a:br>
              <a:rPr lang="en-US" sz="5400" b="1" dirty="0">
                <a:solidFill>
                  <a:srgbClr val="FF0000"/>
                </a:solidFill>
              </a:rPr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000" dirty="0"/>
              <a:t>是你永看顧的</a:t>
            </a:r>
            <a:r>
              <a:rPr lang="zh-TW" altLang="en-US" sz="6000" dirty="0" smtClean="0"/>
              <a:t>恩義</a:t>
            </a:r>
            <a:endParaRPr lang="en-US" altLang="zh-TW" sz="6000" dirty="0" smtClean="0"/>
          </a:p>
          <a:p>
            <a:pPr algn="ctr">
              <a:buNone/>
            </a:pPr>
            <a:r>
              <a:rPr lang="zh-TW" altLang="en-US" sz="6000" dirty="0" smtClean="0"/>
              <a:t>叫</a:t>
            </a:r>
            <a:r>
              <a:rPr lang="zh-TW" altLang="en-US" sz="6000" dirty="0"/>
              <a:t>我眾永不</a:t>
            </a:r>
            <a:r>
              <a:rPr lang="zh-TW" altLang="en-US" sz="6000" dirty="0" smtClean="0"/>
              <a:t>驚惶</a:t>
            </a:r>
            <a:endParaRPr lang="en-US" altLang="zh-TW" sz="6000" dirty="0"/>
          </a:p>
          <a:p>
            <a:pPr algn="ctr">
              <a:buNone/>
            </a:pPr>
            <a:r>
              <a:rPr lang="zh-TW" altLang="en-US" sz="6000" dirty="0" smtClean="0"/>
              <a:t>現</a:t>
            </a:r>
            <a:r>
              <a:rPr lang="zh-TW" altLang="en-US" sz="6000" dirty="0"/>
              <a:t>我以信心</a:t>
            </a:r>
            <a:r>
              <a:rPr lang="zh-TW" altLang="en-US" sz="6000" dirty="0" smtClean="0"/>
              <a:t>回應</a:t>
            </a:r>
            <a:endParaRPr lang="en-US" altLang="zh-TW" sz="6000" dirty="0" smtClean="0"/>
          </a:p>
          <a:p>
            <a:pPr algn="ctr">
              <a:buNone/>
            </a:pPr>
            <a:r>
              <a:rPr lang="zh-TW" altLang="en-US" sz="6000" dirty="0" smtClean="0"/>
              <a:t>獻</a:t>
            </a:r>
            <a:r>
              <a:rPr lang="zh-TW" altLang="en-US" sz="6000" dirty="0"/>
              <a:t>上迫切的</a:t>
            </a:r>
            <a:r>
              <a:rPr lang="zh-TW" altLang="en-US" sz="6000" dirty="0" smtClean="0"/>
              <a:t>禱告</a:t>
            </a:r>
            <a:endParaRPr lang="zh-TW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000" dirty="0"/>
              <a:t>求主興起禱告的</a:t>
            </a:r>
            <a:r>
              <a:rPr lang="zh-TW" altLang="en-US" sz="6000" dirty="0" smtClean="0"/>
              <a:t>心</a:t>
            </a:r>
            <a:endParaRPr lang="en-US" altLang="zh-TW" sz="6000" dirty="0" smtClean="0"/>
          </a:p>
          <a:p>
            <a:pPr algn="ctr">
              <a:buNone/>
            </a:pPr>
            <a:r>
              <a:rPr lang="zh-TW" altLang="en-US" sz="6000" dirty="0" smtClean="0"/>
              <a:t>在</a:t>
            </a:r>
            <a:r>
              <a:rPr lang="zh-TW" altLang="en-US" sz="6000" dirty="0"/>
              <a:t>你沒有難成的</a:t>
            </a:r>
            <a:r>
              <a:rPr lang="zh-TW" altLang="en-US" sz="6000" dirty="0" smtClean="0"/>
              <a:t>事</a:t>
            </a:r>
            <a:endParaRPr lang="en-US" altLang="zh-TW" sz="6000" dirty="0"/>
          </a:p>
          <a:p>
            <a:pPr algn="ctr">
              <a:buNone/>
            </a:pPr>
            <a:r>
              <a:rPr lang="zh-TW" altLang="en-US" sz="6000" dirty="0" smtClean="0"/>
              <a:t>藉</a:t>
            </a:r>
            <a:r>
              <a:rPr lang="zh-TW" altLang="en-US" sz="6000" dirty="0"/>
              <a:t>已成就的</a:t>
            </a:r>
            <a:r>
              <a:rPr lang="zh-TW" altLang="en-US" sz="6000" dirty="0" smtClean="0"/>
              <a:t>禱告</a:t>
            </a:r>
            <a:endParaRPr lang="en-US" altLang="zh-TW" sz="6000" dirty="0" smtClean="0"/>
          </a:p>
          <a:p>
            <a:pPr algn="ctr">
              <a:buNone/>
            </a:pPr>
            <a:r>
              <a:rPr lang="zh-TW" altLang="en-US" sz="6000" dirty="0" smtClean="0"/>
              <a:t>讓</a:t>
            </a:r>
            <a:r>
              <a:rPr lang="zh-TW" altLang="en-US" sz="6000" dirty="0"/>
              <a:t>我開始認識主大</a:t>
            </a:r>
            <a:r>
              <a:rPr lang="zh-TW" altLang="en-US" sz="6000" dirty="0" smtClean="0"/>
              <a:t>能</a:t>
            </a:r>
            <a:endParaRPr lang="zh-TW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000" dirty="0"/>
              <a:t>求主興起禱告的</a:t>
            </a:r>
            <a:r>
              <a:rPr lang="zh-TW" altLang="en-US" sz="6000" dirty="0" smtClean="0"/>
              <a:t>心</a:t>
            </a:r>
            <a:endParaRPr lang="en-US" altLang="zh-TW" sz="6000" dirty="0" smtClean="0"/>
          </a:p>
          <a:p>
            <a:pPr algn="ctr">
              <a:buNone/>
            </a:pPr>
            <a:r>
              <a:rPr lang="zh-TW" altLang="en-US" sz="6000" dirty="0" smtClean="0"/>
              <a:t>像</a:t>
            </a:r>
            <a:r>
              <a:rPr lang="zh-TW" altLang="en-US" sz="6000" dirty="0"/>
              <a:t>戰士激發</a:t>
            </a:r>
            <a:r>
              <a:rPr lang="zh-TW" altLang="en-US" sz="6000" dirty="0" smtClean="0"/>
              <a:t>熱心</a:t>
            </a:r>
            <a:endParaRPr lang="en-US" altLang="zh-TW" sz="6000" dirty="0"/>
          </a:p>
          <a:p>
            <a:pPr algn="ctr">
              <a:buNone/>
            </a:pPr>
            <a:r>
              <a:rPr lang="zh-TW" altLang="en-US" sz="6000" dirty="0" smtClean="0"/>
              <a:t>顯明</a:t>
            </a:r>
            <a:r>
              <a:rPr lang="zh-TW" altLang="en-US" sz="6000" dirty="0"/>
              <a:t>你是獨一的</a:t>
            </a:r>
            <a:r>
              <a:rPr lang="zh-TW" altLang="en-US" sz="6000" dirty="0" smtClean="0"/>
              <a:t>主</a:t>
            </a:r>
            <a:endParaRPr lang="en-US" altLang="zh-TW" sz="6000" dirty="0" smtClean="0"/>
          </a:p>
          <a:p>
            <a:pPr algn="ctr">
              <a:buNone/>
            </a:pPr>
            <a:r>
              <a:rPr lang="zh-TW" altLang="en-US" sz="6000" dirty="0" smtClean="0"/>
              <a:t>是</a:t>
            </a:r>
            <a:r>
              <a:rPr lang="zh-TW" altLang="en-US" sz="6000" dirty="0"/>
              <a:t>你永遠作</a:t>
            </a:r>
            <a:r>
              <a:rPr lang="zh-TW" altLang="en-US" sz="6000" dirty="0" smtClean="0"/>
              <a:t>王</a:t>
            </a:r>
            <a:endParaRPr lang="zh-TW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6600" dirty="0" smtClean="0"/>
              <a:t/>
            </a:r>
            <a:br>
              <a:rPr lang="en-US" altLang="zh-TW" sz="6600" dirty="0" smtClean="0"/>
            </a:br>
            <a:r>
              <a:rPr lang="zh-TW" altLang="en-US" sz="6600" dirty="0" smtClean="0">
                <a:solidFill>
                  <a:srgbClr val="FF0000"/>
                </a:solidFill>
              </a:rPr>
              <a:t>主</a:t>
            </a:r>
            <a:r>
              <a:rPr lang="zh-TW" altLang="en-US" sz="6600" dirty="0">
                <a:solidFill>
                  <a:srgbClr val="FF0000"/>
                </a:solidFill>
              </a:rPr>
              <a:t>禱文</a:t>
            </a:r>
            <a:r>
              <a:rPr lang="en-US" sz="6600" dirty="0">
                <a:solidFill>
                  <a:srgbClr val="FF0000"/>
                </a:solidFill>
              </a:rPr>
              <a:t/>
            </a:r>
            <a:br>
              <a:rPr lang="en-US" sz="6600" dirty="0">
                <a:solidFill>
                  <a:srgbClr val="FF0000"/>
                </a:solidFill>
              </a:rPr>
            </a:b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000" b="1" dirty="0">
                <a:solidFill>
                  <a:srgbClr val="FF0000"/>
                </a:solidFill>
              </a:rPr>
              <a:t>天父祢名是多麼美 榮耀遍全地</a:t>
            </a:r>
            <a:endParaRPr lang="en-US" sz="4000" b="1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4000" b="1" dirty="0">
                <a:solidFill>
                  <a:srgbClr val="FF0000"/>
                </a:solidFill>
              </a:rPr>
              <a:t>在禱告良辰 靜觀祢的美</a:t>
            </a:r>
            <a:r>
              <a:rPr lang="en-US" sz="4000" b="1" dirty="0">
                <a:solidFill>
                  <a:srgbClr val="FF0000"/>
                </a:solidFill>
              </a:rPr>
              <a:t/>
            </a:r>
            <a:br>
              <a:rPr lang="en-US" sz="4000" b="1" dirty="0">
                <a:solidFill>
                  <a:srgbClr val="FF0000"/>
                </a:solidFill>
              </a:rPr>
            </a:br>
            <a:endParaRPr lang="en-US" sz="4000" b="1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4000" b="1" dirty="0">
                <a:solidFill>
                  <a:srgbClr val="FF0000"/>
                </a:solidFill>
              </a:rPr>
              <a:t>恬靜 我沈默主座前 毋用多片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言</a:t>
            </a:r>
            <a:endParaRPr lang="en-US" altLang="zh-TW" sz="40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FF0000"/>
                </a:solidFill>
              </a:rPr>
              <a:t>在</a:t>
            </a:r>
            <a:r>
              <a:rPr lang="zh-TW" altLang="en-US" sz="4000" b="1" dirty="0">
                <a:solidFill>
                  <a:srgbClr val="FF0000"/>
                </a:solidFill>
              </a:rPr>
              <a:t>禱告前 祢已清楚我需要</a:t>
            </a:r>
            <a:r>
              <a:rPr lang="en-US" sz="4000" b="1" dirty="0">
                <a:solidFill>
                  <a:srgbClr val="FF0000"/>
                </a:solidFill>
              </a:rPr>
              <a:t/>
            </a:r>
            <a:br>
              <a:rPr lang="en-US" sz="4000" b="1" dirty="0">
                <a:solidFill>
                  <a:srgbClr val="FF0000"/>
                </a:solidFill>
              </a:rPr>
            </a:br>
            <a:r>
              <a:rPr lang="en-US" sz="1600" b="1" dirty="0" smtClean="0">
                <a:solidFill>
                  <a:srgbClr val="FF0000"/>
                </a:solidFill>
              </a:rPr>
              <a:t>			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	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	</a:t>
            </a:r>
          </a:p>
          <a:p>
            <a:pPr algn="ctr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[Verse 1]</a:t>
            </a:r>
            <a:r>
              <a:rPr lang="en-US" sz="4000" b="1" dirty="0">
                <a:solidFill>
                  <a:srgbClr val="FF0000"/>
                </a:solidFill>
              </a:rPr>
              <a:t/>
            </a:r>
            <a:br>
              <a:rPr lang="en-US" sz="4000" b="1" dirty="0">
                <a:solidFill>
                  <a:srgbClr val="FF0000"/>
                </a:solidFill>
              </a:rPr>
            </a:br>
            <a:endParaRPr 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6000" dirty="0" smtClean="0"/>
              <a:t/>
            </a:r>
            <a:br>
              <a:rPr lang="en-US" altLang="zh-TW" sz="6000" dirty="0" smtClean="0"/>
            </a:br>
            <a:r>
              <a:rPr lang="zh-TW" altLang="en-US" sz="6000" dirty="0" smtClean="0">
                <a:solidFill>
                  <a:srgbClr val="FF0000"/>
                </a:solidFill>
              </a:rPr>
              <a:t>主</a:t>
            </a:r>
            <a:r>
              <a:rPr lang="zh-TW" altLang="en-US" sz="6000" dirty="0">
                <a:solidFill>
                  <a:srgbClr val="FF0000"/>
                </a:solidFill>
              </a:rPr>
              <a:t>禱文</a:t>
            </a:r>
            <a:r>
              <a:rPr lang="en-US" sz="6000" dirty="0">
                <a:solidFill>
                  <a:srgbClr val="FF0000"/>
                </a:solidFill>
              </a:rPr>
              <a:t/>
            </a:r>
            <a:br>
              <a:rPr lang="en-US" sz="6000" dirty="0">
                <a:solidFill>
                  <a:srgbClr val="FF0000"/>
                </a:solidFill>
              </a:rPr>
            </a:b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FF0000"/>
                </a:solidFill>
              </a:rPr>
              <a:t>求賜我信心的眼睛</a:t>
            </a:r>
            <a:endParaRPr lang="en-US" sz="4800" b="1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FF0000"/>
                </a:solidFill>
              </a:rPr>
              <a:t>風暴裡仍舊恬靜</a:t>
            </a:r>
            <a:endParaRPr lang="en-US" sz="4800" b="1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FF0000"/>
                </a:solidFill>
              </a:rPr>
              <a:t>全獻我順服的心靈</a:t>
            </a:r>
            <a:endParaRPr lang="en-US" sz="4800" b="1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FF0000"/>
                </a:solidFill>
              </a:rPr>
              <a:t>由祢全權來帶</a:t>
            </a:r>
            <a:r>
              <a:rPr lang="zh-TW" altLang="en-US" sz="4800" b="1" dirty="0" smtClean="0">
                <a:solidFill>
                  <a:srgbClr val="FF0000"/>
                </a:solidFill>
              </a:rPr>
              <a:t>領</a:t>
            </a:r>
            <a:r>
              <a:rPr lang="en-US" sz="4800" dirty="0">
                <a:solidFill>
                  <a:srgbClr val="FF0000"/>
                </a:solidFill>
              </a:rPr>
              <a:t/>
            </a:r>
            <a:br>
              <a:rPr lang="en-US" sz="4800" dirty="0">
                <a:solidFill>
                  <a:srgbClr val="FF0000"/>
                </a:solidFill>
              </a:rPr>
            </a:br>
            <a:endParaRPr lang="en-US" sz="4800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[Pre-chorus]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6000" dirty="0" smtClean="0"/>
              <a:t/>
            </a:r>
            <a:br>
              <a:rPr lang="en-US" altLang="zh-TW" sz="6000" dirty="0" smtClean="0"/>
            </a:br>
            <a:r>
              <a:rPr lang="zh-TW" altLang="en-US" sz="6000" dirty="0" smtClean="0">
                <a:solidFill>
                  <a:srgbClr val="FF0000"/>
                </a:solidFill>
              </a:rPr>
              <a:t>主</a:t>
            </a:r>
            <a:r>
              <a:rPr lang="zh-TW" altLang="en-US" sz="6000" dirty="0">
                <a:solidFill>
                  <a:srgbClr val="FF0000"/>
                </a:solidFill>
              </a:rPr>
              <a:t>禱文</a:t>
            </a:r>
            <a:r>
              <a:rPr lang="en-US" sz="6000" dirty="0">
                <a:solidFill>
                  <a:srgbClr val="FF0000"/>
                </a:solidFill>
              </a:rPr>
              <a:t/>
            </a:r>
            <a:br>
              <a:rPr lang="en-US" sz="6000" dirty="0">
                <a:solidFill>
                  <a:srgbClr val="FF0000"/>
                </a:solidFill>
              </a:rPr>
            </a:b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FF0000"/>
                </a:solidFill>
              </a:rPr>
              <a:t>願</a:t>
            </a:r>
            <a:r>
              <a:rPr lang="zh-TW" altLang="en-US" sz="5400" b="1" dirty="0">
                <a:solidFill>
                  <a:srgbClr val="FF0000"/>
                </a:solidFill>
              </a:rPr>
              <a:t>人都尊祢名為聖</a:t>
            </a:r>
            <a:endParaRPr lang="en-US" sz="5400" b="1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FF0000"/>
                </a:solidFill>
              </a:rPr>
              <a:t>願祢的國降臨</a:t>
            </a:r>
            <a:endParaRPr lang="en-US" sz="5400" b="1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FF0000"/>
                </a:solidFill>
              </a:rPr>
              <a:t>也願祢旨意行在地上</a:t>
            </a:r>
            <a:endParaRPr lang="en-US" sz="5400" b="1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FF0000"/>
                </a:solidFill>
              </a:rPr>
              <a:t>如同行在天</a:t>
            </a:r>
            <a:r>
              <a:rPr lang="zh-TW" altLang="en-US" sz="5400" b="1" dirty="0" smtClean="0">
                <a:solidFill>
                  <a:srgbClr val="FF0000"/>
                </a:solidFill>
              </a:rPr>
              <a:t>上</a:t>
            </a:r>
            <a:endParaRPr lang="en-US" altLang="zh-TW" sz="54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altLang="zh-TW" sz="28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altLang="zh-TW" sz="2000" b="1" dirty="0" smtClean="0">
                <a:solidFill>
                  <a:srgbClr val="FF0000"/>
                </a:solidFill>
              </a:rPr>
              <a:t>[Chorus]</a:t>
            </a:r>
          </a:p>
          <a:p>
            <a:pPr algn="ctr">
              <a:buNone/>
            </a:pPr>
            <a:r>
              <a:rPr lang="en-US" sz="5400" b="1" dirty="0">
                <a:solidFill>
                  <a:srgbClr val="FF0000"/>
                </a:solidFill>
              </a:rPr>
              <a:t/>
            </a:r>
            <a:br>
              <a:rPr lang="en-US" sz="5400" b="1" dirty="0">
                <a:solidFill>
                  <a:srgbClr val="FF0000"/>
                </a:solidFill>
              </a:rPr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6000" dirty="0" smtClean="0"/>
              <a:t/>
            </a:r>
            <a:br>
              <a:rPr lang="en-US" altLang="zh-TW" sz="6000" dirty="0" smtClean="0"/>
            </a:br>
            <a:r>
              <a:rPr lang="zh-TW" altLang="en-US" sz="6000" dirty="0" smtClean="0">
                <a:solidFill>
                  <a:srgbClr val="FF0000"/>
                </a:solidFill>
              </a:rPr>
              <a:t>主</a:t>
            </a:r>
            <a:r>
              <a:rPr lang="zh-TW" altLang="en-US" sz="6000" dirty="0">
                <a:solidFill>
                  <a:srgbClr val="FF0000"/>
                </a:solidFill>
              </a:rPr>
              <a:t>禱文</a:t>
            </a:r>
            <a:r>
              <a:rPr lang="en-US" sz="6000" dirty="0">
                <a:solidFill>
                  <a:srgbClr val="FF0000"/>
                </a:solidFill>
              </a:rPr>
              <a:t/>
            </a:r>
            <a:br>
              <a:rPr lang="en-US" sz="6000" dirty="0">
                <a:solidFill>
                  <a:srgbClr val="FF0000"/>
                </a:solidFill>
              </a:rPr>
            </a:b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FF0000"/>
                </a:solidFill>
              </a:rPr>
              <a:t>我們當天所需要的食物</a:t>
            </a:r>
            <a:endParaRPr lang="en-US" sz="54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FF0000"/>
                </a:solidFill>
              </a:rPr>
              <a:t>求祢賜給我們</a:t>
            </a:r>
            <a:endParaRPr lang="en-US" sz="54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FF0000"/>
                </a:solidFill>
              </a:rPr>
              <a:t>免我們的債</a:t>
            </a:r>
            <a:endParaRPr lang="en-US" sz="54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FF0000"/>
                </a:solidFill>
              </a:rPr>
              <a:t>如同我們免去人的債</a:t>
            </a:r>
            <a:endParaRPr lang="en-US" altLang="zh-TW" sz="54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[Chorus]</a:t>
            </a:r>
            <a:r>
              <a:rPr lang="en-US" sz="5400" b="1" dirty="0" smtClean="0">
                <a:solidFill>
                  <a:srgbClr val="FF0000"/>
                </a:solidFill>
              </a:rPr>
              <a:t/>
            </a:r>
            <a:br>
              <a:rPr lang="en-US" sz="5400" b="1" dirty="0" smtClean="0">
                <a:solidFill>
                  <a:srgbClr val="FF0000"/>
                </a:solidFill>
              </a:rPr>
            </a:br>
            <a:r>
              <a:rPr lang="en-US" sz="5400" b="1" dirty="0">
                <a:solidFill>
                  <a:srgbClr val="FF0000"/>
                </a:solidFill>
              </a:rPr>
              <a:t/>
            </a:r>
            <a:br>
              <a:rPr lang="en-US" sz="5400" b="1" dirty="0">
                <a:solidFill>
                  <a:srgbClr val="FF0000"/>
                </a:solidFill>
              </a:rPr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6000" dirty="0" smtClean="0"/>
              <a:t/>
            </a:r>
            <a:br>
              <a:rPr lang="en-US" altLang="zh-TW" sz="6000" dirty="0" smtClean="0"/>
            </a:br>
            <a:r>
              <a:rPr lang="zh-TW" altLang="en-US" sz="6000" dirty="0" smtClean="0">
                <a:solidFill>
                  <a:srgbClr val="FF0000"/>
                </a:solidFill>
              </a:rPr>
              <a:t>主</a:t>
            </a:r>
            <a:r>
              <a:rPr lang="zh-TW" altLang="en-US" sz="6000" dirty="0">
                <a:solidFill>
                  <a:srgbClr val="FF0000"/>
                </a:solidFill>
              </a:rPr>
              <a:t>禱文</a:t>
            </a:r>
            <a:r>
              <a:rPr lang="en-US" sz="6000" dirty="0">
                <a:solidFill>
                  <a:srgbClr val="FF0000"/>
                </a:solidFill>
              </a:rPr>
              <a:t/>
            </a:r>
            <a:br>
              <a:rPr lang="en-US" sz="6000" dirty="0">
                <a:solidFill>
                  <a:srgbClr val="FF0000"/>
                </a:solidFill>
              </a:rPr>
            </a:b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TW" sz="4400" dirty="0" smtClean="0"/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FF0000"/>
                </a:solidFill>
              </a:rPr>
              <a:t>今</a:t>
            </a:r>
            <a:r>
              <a:rPr lang="zh-TW" altLang="en-US" sz="4400" b="1" dirty="0">
                <a:solidFill>
                  <a:srgbClr val="FF0000"/>
                </a:solidFill>
              </a:rPr>
              <a:t>日 我求問主的國 求問主的義</a:t>
            </a:r>
            <a:endParaRPr lang="en-US" sz="4400" b="1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FF0000"/>
                </a:solidFill>
              </a:rPr>
              <a:t>王的旨意 如陽光遍地彰</a:t>
            </a:r>
            <a:r>
              <a:rPr lang="zh-TW" altLang="en-US" sz="4400" b="1" dirty="0" smtClean="0">
                <a:solidFill>
                  <a:srgbClr val="FF0000"/>
                </a:solidFill>
              </a:rPr>
              <a:t>顯</a:t>
            </a:r>
            <a:endParaRPr lang="en-US" altLang="zh-TW" sz="44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sz="44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[Verse 2]</a:t>
            </a:r>
            <a:r>
              <a:rPr lang="en-US" sz="4400" b="1" dirty="0">
                <a:solidFill>
                  <a:srgbClr val="FF0000"/>
                </a:solidFill>
              </a:rPr>
              <a:t/>
            </a:r>
            <a:br>
              <a:rPr lang="en-US" sz="4400" b="1" dirty="0">
                <a:solidFill>
                  <a:srgbClr val="FF0000"/>
                </a:solidFill>
              </a:rPr>
            </a:br>
            <a:endParaRPr 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佈景主題17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41</TotalTime>
  <Words>295</Words>
  <Application>Microsoft Office PowerPoint</Application>
  <PresentationFormat>如螢幕大小 (4:3)</PresentationFormat>
  <Paragraphs>81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15" baseType="lpstr">
      <vt:lpstr>佈景主題11</vt:lpstr>
      <vt:lpstr>佈景主題17</vt:lpstr>
      <vt:lpstr>求主興起禱告的心</vt:lpstr>
      <vt:lpstr>求主興起禱告的心</vt:lpstr>
      <vt:lpstr>求主興起禱告的心</vt:lpstr>
      <vt:lpstr>求主興起禱告的心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求主興起禱告的心</dc:title>
  <dc:creator>User</dc:creator>
  <cp:lastModifiedBy>User</cp:lastModifiedBy>
  <cp:revision>2</cp:revision>
  <dcterms:created xsi:type="dcterms:W3CDTF">2017-05-30T12:16:15Z</dcterms:created>
  <dcterms:modified xsi:type="dcterms:W3CDTF">2017-05-30T12:57:57Z</dcterms:modified>
</cp:coreProperties>
</file>