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85" r:id="rId2"/>
    <p:sldId id="286" r:id="rId3"/>
    <p:sldId id="287" r:id="rId4"/>
    <p:sldId id="288" r:id="rId5"/>
    <p:sldId id="257" r:id="rId6"/>
    <p:sldId id="258" r:id="rId7"/>
    <p:sldId id="259" r:id="rId8"/>
    <p:sldId id="260" r:id="rId9"/>
    <p:sldId id="279" r:id="rId10"/>
    <p:sldId id="280" r:id="rId11"/>
    <p:sldId id="281" r:id="rId12"/>
    <p:sldId id="282" r:id="rId13"/>
    <p:sldId id="283" r:id="rId14"/>
    <p:sldId id="284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84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67DBA7-1C99-429C-B403-2975A252B973}" type="datetimeFigureOut">
              <a:rPr lang="zh-TW" altLang="en-US" smtClean="0"/>
              <a:pPr/>
              <a:t>2017/6/8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E81564-213E-4E2E-BE20-522ABDB51C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67DBA7-1C99-429C-B403-2975A252B973}" type="datetimeFigureOut">
              <a:rPr lang="zh-TW" altLang="en-US" smtClean="0"/>
              <a:pPr/>
              <a:t>2017/6/8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E81564-213E-4E2E-BE20-522ABDB51C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67DBA7-1C99-429C-B403-2975A252B973}" type="datetimeFigureOut">
              <a:rPr lang="zh-TW" altLang="en-US" smtClean="0"/>
              <a:pPr/>
              <a:t>2017/6/8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E81564-213E-4E2E-BE20-522ABDB51C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67DBA7-1C99-429C-B403-2975A252B973}" type="datetimeFigureOut">
              <a:rPr lang="zh-TW" altLang="en-US" smtClean="0"/>
              <a:pPr/>
              <a:t>2017/6/8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E81564-213E-4E2E-BE20-522ABDB51C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67DBA7-1C99-429C-B403-2975A252B973}" type="datetimeFigureOut">
              <a:rPr lang="zh-TW" altLang="en-US" smtClean="0"/>
              <a:pPr/>
              <a:t>2017/6/8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E81564-213E-4E2E-BE20-522ABDB51C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67DBA7-1C99-429C-B403-2975A252B973}" type="datetimeFigureOut">
              <a:rPr lang="zh-TW" altLang="en-US" smtClean="0"/>
              <a:pPr/>
              <a:t>2017/6/8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E81564-213E-4E2E-BE20-522ABDB51C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67DBA7-1C99-429C-B403-2975A252B973}" type="datetimeFigureOut">
              <a:rPr lang="zh-TW" altLang="en-US" smtClean="0"/>
              <a:pPr/>
              <a:t>2017/6/8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E81564-213E-4E2E-BE20-522ABDB51C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67DBA7-1C99-429C-B403-2975A252B973}" type="datetimeFigureOut">
              <a:rPr lang="zh-TW" altLang="en-US" smtClean="0"/>
              <a:pPr/>
              <a:t>2017/6/8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E81564-213E-4E2E-BE20-522ABDB51C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67DBA7-1C99-429C-B403-2975A252B973}" type="datetimeFigureOut">
              <a:rPr lang="zh-TW" altLang="en-US" smtClean="0"/>
              <a:pPr/>
              <a:t>2017/6/8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E81564-213E-4E2E-BE20-522ABDB51C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67DBA7-1C99-429C-B403-2975A252B973}" type="datetimeFigureOut">
              <a:rPr lang="zh-TW" altLang="en-US" smtClean="0"/>
              <a:pPr/>
              <a:t>2017/6/8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E81564-213E-4E2E-BE20-522ABDB51C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67DBA7-1C99-429C-B403-2975A252B973}" type="datetimeFigureOut">
              <a:rPr lang="zh-TW" altLang="en-US" smtClean="0"/>
              <a:pPr/>
              <a:t>2017/6/8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E81564-213E-4E2E-BE20-522ABDB51C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latin typeface="Times New Roman" charset="0"/>
              </a:defRPr>
            </a:lvl1pPr>
          </a:lstStyle>
          <a:p>
            <a:fld id="{7767DBA7-1C99-429C-B403-2975A252B973}" type="datetimeFigureOut">
              <a:rPr lang="zh-TW" altLang="en-US" smtClean="0"/>
              <a:pPr/>
              <a:t>2017/6/8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latin typeface="Times New Roman" charset="0"/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smtClean="0">
                <a:latin typeface="Times New Roman" charset="0"/>
              </a:defRPr>
            </a:lvl1pPr>
          </a:lstStyle>
          <a:p>
            <a:fld id="{61E81564-213E-4E2E-BE20-522ABDB51C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accent2"/>
                </a:solidFill>
              </a:rPr>
              <a:t>歡欣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chemeClr val="accent2"/>
                </a:solidFill>
              </a:rPr>
              <a:t>歡</a:t>
            </a:r>
            <a:r>
              <a:rPr lang="zh-TW" altLang="en-US" sz="5400" b="1" dirty="0" smtClean="0">
                <a:solidFill>
                  <a:schemeClr val="accent2"/>
                </a:solidFill>
              </a:rPr>
              <a:t>欣 心</a:t>
            </a:r>
            <a:r>
              <a:rPr lang="zh-TW" altLang="en-US" sz="5400" b="1" dirty="0">
                <a:solidFill>
                  <a:schemeClr val="accent2"/>
                </a:solidFill>
              </a:rPr>
              <a:t>裡感謝</a:t>
            </a:r>
            <a:r>
              <a:rPr lang="zh-TW" altLang="en-US" sz="5400" b="1" dirty="0" smtClean="0">
                <a:solidFill>
                  <a:schemeClr val="accent2"/>
                </a:solidFill>
              </a:rPr>
              <a:t>神</a:t>
            </a:r>
            <a:endParaRPr lang="zh-TW" altLang="en-US" sz="5400" b="1" dirty="0">
              <a:solidFill>
                <a:schemeClr val="accent2"/>
              </a:solidFill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chemeClr val="accent2"/>
                </a:solidFill>
              </a:rPr>
              <a:t>歌唱歸於聖</a:t>
            </a:r>
            <a:r>
              <a:rPr lang="zh-TW" altLang="en-US" sz="5400" b="1" dirty="0" smtClean="0">
                <a:solidFill>
                  <a:schemeClr val="accent2"/>
                </a:solidFill>
              </a:rPr>
              <a:t>父</a:t>
            </a:r>
            <a:endParaRPr lang="zh-TW" altLang="en-US" sz="5400" b="1" dirty="0">
              <a:solidFill>
                <a:schemeClr val="accent2"/>
              </a:solidFill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chemeClr val="accent2"/>
                </a:solidFill>
              </a:rPr>
              <a:t>讚頌你賜下慈</a:t>
            </a:r>
            <a:r>
              <a:rPr lang="zh-TW" altLang="en-US" sz="5400" b="1" dirty="0" smtClean="0">
                <a:solidFill>
                  <a:schemeClr val="accent2"/>
                </a:solidFill>
              </a:rPr>
              <a:t>愛</a:t>
            </a:r>
            <a:endParaRPr lang="en-US" altLang="zh-TW" sz="5400" b="1" dirty="0" smtClean="0">
              <a:solidFill>
                <a:schemeClr val="accent2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chemeClr val="accent2"/>
                </a:solidFill>
              </a:rPr>
              <a:t>獨</a:t>
            </a:r>
            <a:r>
              <a:rPr lang="zh-TW" altLang="en-US" sz="5400" b="1" dirty="0">
                <a:solidFill>
                  <a:schemeClr val="accent2"/>
                </a:solidFill>
              </a:rPr>
              <a:t>生的愛</a:t>
            </a:r>
            <a:r>
              <a:rPr lang="zh-TW" altLang="en-US" sz="5400" b="1" dirty="0" smtClean="0">
                <a:solidFill>
                  <a:schemeClr val="accent2"/>
                </a:solidFill>
              </a:rPr>
              <a:t>子</a:t>
            </a:r>
            <a:r>
              <a:rPr lang="en-US" altLang="zh-TW" sz="5400" b="1" dirty="0" smtClean="0">
                <a:solidFill>
                  <a:schemeClr val="accent2"/>
                </a:solidFill>
              </a:rPr>
              <a:t>(x2)</a:t>
            </a:r>
            <a:endParaRPr lang="zh-TW" altLang="en-US" sz="54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cap="all" dirty="0">
                <a:solidFill>
                  <a:schemeClr val="accent2"/>
                </a:solidFill>
              </a:rPr>
              <a:t>因主的</a:t>
            </a:r>
            <a:r>
              <a:rPr lang="zh-CN" altLang="en-US" b="1" cap="all" dirty="0" smtClean="0">
                <a:solidFill>
                  <a:schemeClr val="accent2"/>
                </a:solidFill>
              </a:rPr>
              <a:t>名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000" b="1" cap="all" dirty="0">
                <a:solidFill>
                  <a:schemeClr val="accent2"/>
                </a:solidFill>
              </a:rPr>
              <a:t>造物主，今高唱祢</a:t>
            </a:r>
            <a:r>
              <a:rPr lang="zh-TW" altLang="en-US" sz="5000" b="1" cap="all" dirty="0" smtClean="0">
                <a:solidFill>
                  <a:schemeClr val="accent2"/>
                </a:solidFill>
              </a:rPr>
              <a:t>名字</a:t>
            </a:r>
            <a:endParaRPr lang="en-US" altLang="zh-TW" sz="5000" b="1" cap="all" dirty="0" smtClean="0">
              <a:solidFill>
                <a:schemeClr val="accent2"/>
              </a:solidFill>
            </a:endParaRPr>
          </a:p>
          <a:p>
            <a:pPr algn="ctr">
              <a:buNone/>
            </a:pPr>
            <a:r>
              <a:rPr lang="zh-CN" altLang="en-US" sz="5000" b="1" cap="all" dirty="0" smtClean="0">
                <a:solidFill>
                  <a:schemeClr val="accent2"/>
                </a:solidFill>
              </a:rPr>
              <a:t>全能</a:t>
            </a:r>
            <a:r>
              <a:rPr lang="zh-TW" altLang="en-US" sz="5000" b="1" cap="all" dirty="0" smtClean="0">
                <a:solidFill>
                  <a:schemeClr val="accent2"/>
                </a:solidFill>
              </a:rPr>
              <a:t>之</a:t>
            </a:r>
            <a:r>
              <a:rPr lang="zh-CN" altLang="en-US" sz="5000" b="1" cap="all" dirty="0" smtClean="0">
                <a:solidFill>
                  <a:schemeClr val="accent2"/>
                </a:solidFill>
              </a:rPr>
              <a:t>主</a:t>
            </a:r>
            <a:r>
              <a:rPr lang="zh-TW" altLang="en-US" sz="5000" b="1" cap="all" dirty="0" smtClean="0">
                <a:solidFill>
                  <a:schemeClr val="accent2"/>
                </a:solidFill>
              </a:rPr>
              <a:t>安慰者</a:t>
            </a:r>
            <a:endParaRPr lang="en-US" altLang="zh-TW" sz="5000" b="1" cap="all" dirty="0" smtClean="0">
              <a:solidFill>
                <a:schemeClr val="accent2"/>
              </a:solidFill>
            </a:endParaRPr>
          </a:p>
          <a:p>
            <a:pPr algn="ctr">
              <a:buNone/>
            </a:pPr>
            <a:r>
              <a:rPr lang="zh-TW" altLang="en-US" sz="5000" b="1" cap="all" dirty="0" smtClean="0">
                <a:solidFill>
                  <a:schemeClr val="accent2"/>
                </a:solidFill>
              </a:rPr>
              <a:t>全</a:t>
            </a:r>
            <a:r>
              <a:rPr lang="zh-TW" altLang="en-US" sz="5000" b="1" cap="all" dirty="0">
                <a:solidFill>
                  <a:schemeClr val="accent2"/>
                </a:solidFill>
              </a:rPr>
              <a:t>憑主恩典</a:t>
            </a:r>
            <a:r>
              <a:rPr lang="zh-TW" altLang="en-US" sz="5000" b="1" cap="all" dirty="0" smtClean="0">
                <a:solidFill>
                  <a:schemeClr val="accent2"/>
                </a:solidFill>
              </a:rPr>
              <a:t>憐憫</a:t>
            </a:r>
            <a:endParaRPr lang="en-US" altLang="zh-TW" sz="5000" b="1" cap="all" dirty="0" smtClean="0">
              <a:solidFill>
                <a:schemeClr val="accent2"/>
              </a:solidFill>
            </a:endParaRPr>
          </a:p>
          <a:p>
            <a:pPr algn="ctr">
              <a:buNone/>
            </a:pPr>
            <a:r>
              <a:rPr lang="zh-TW" altLang="en-US" sz="5000" b="1" cap="all" dirty="0" smtClean="0">
                <a:solidFill>
                  <a:schemeClr val="accent2"/>
                </a:solidFill>
              </a:rPr>
              <a:t>令</a:t>
            </a:r>
            <a:r>
              <a:rPr lang="zh-TW" altLang="en-US" sz="5000" b="1" cap="all" dirty="0">
                <a:solidFill>
                  <a:schemeClr val="accent2"/>
                </a:solidFill>
              </a:rPr>
              <a:t>我滿心</a:t>
            </a:r>
            <a:r>
              <a:rPr lang="zh-TW" altLang="en-US" sz="5000" b="1" cap="all" dirty="0" smtClean="0">
                <a:solidFill>
                  <a:schemeClr val="accent2"/>
                </a:solidFill>
              </a:rPr>
              <a:t>溫暖</a:t>
            </a:r>
            <a:endParaRPr lang="zh-TW" altLang="en-US" sz="5000" b="1" cap="all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cap="all" dirty="0">
                <a:solidFill>
                  <a:schemeClr val="accent2"/>
                </a:solidFill>
              </a:rPr>
              <a:t>因主的</a:t>
            </a:r>
            <a:r>
              <a:rPr lang="zh-CN" altLang="en-US" b="1" cap="all" dirty="0" smtClean="0">
                <a:solidFill>
                  <a:schemeClr val="accent2"/>
                </a:solidFill>
              </a:rPr>
              <a:t>名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000" b="1" cap="all" dirty="0">
                <a:solidFill>
                  <a:schemeClr val="accent2"/>
                </a:solidFill>
              </a:rPr>
              <a:t>全因主的聖</a:t>
            </a:r>
            <a:r>
              <a:rPr lang="zh-TW" altLang="en-US" sz="5000" b="1" cap="all" dirty="0" smtClean="0">
                <a:solidFill>
                  <a:schemeClr val="accent2"/>
                </a:solidFill>
              </a:rPr>
              <a:t>名</a:t>
            </a:r>
            <a:endParaRPr lang="en-US" altLang="zh-TW" sz="5000" b="1" cap="all" dirty="0" smtClean="0">
              <a:solidFill>
                <a:schemeClr val="accent2"/>
              </a:solidFill>
            </a:endParaRPr>
          </a:p>
          <a:p>
            <a:pPr algn="ctr">
              <a:buNone/>
            </a:pPr>
            <a:r>
              <a:rPr lang="zh-TW" altLang="en-US" sz="5000" b="1" cap="all" dirty="0" smtClean="0">
                <a:solidFill>
                  <a:schemeClr val="accent2"/>
                </a:solidFill>
              </a:rPr>
              <a:t>勞苦</a:t>
            </a:r>
            <a:r>
              <a:rPr lang="zh-TW" altLang="en-US" sz="5000" b="1" cap="all" dirty="0">
                <a:solidFill>
                  <a:schemeClr val="accent2"/>
                </a:solidFill>
              </a:rPr>
              <a:t>可得</a:t>
            </a:r>
            <a:r>
              <a:rPr lang="zh-TW" altLang="en-US" sz="5000" b="1" cap="all" dirty="0" smtClean="0">
                <a:solidFill>
                  <a:schemeClr val="accent2"/>
                </a:solidFill>
              </a:rPr>
              <a:t>安靜</a:t>
            </a:r>
            <a:endParaRPr lang="en-US" altLang="zh-TW" sz="5000" b="1" cap="all" dirty="0" smtClean="0">
              <a:solidFill>
                <a:schemeClr val="accent2"/>
              </a:solidFill>
            </a:endParaRPr>
          </a:p>
          <a:p>
            <a:pPr algn="ctr">
              <a:buNone/>
            </a:pPr>
            <a:r>
              <a:rPr lang="zh-TW" altLang="en-US" sz="5000" b="1" cap="all" dirty="0" smtClean="0">
                <a:solidFill>
                  <a:schemeClr val="accent2"/>
                </a:solidFill>
              </a:rPr>
              <a:t>行走</a:t>
            </a:r>
            <a:r>
              <a:rPr lang="zh-TW" altLang="en-US" sz="5000" b="1" cap="all" dirty="0">
                <a:solidFill>
                  <a:schemeClr val="accent2"/>
                </a:solidFill>
              </a:rPr>
              <a:t>於</a:t>
            </a:r>
            <a:r>
              <a:rPr lang="zh-TW" altLang="en-US" sz="5000" b="1" cap="all" dirty="0" smtClean="0">
                <a:solidFill>
                  <a:schemeClr val="accent2"/>
                </a:solidFill>
              </a:rPr>
              <a:t>孤單</a:t>
            </a:r>
            <a:endParaRPr lang="en-US" altLang="zh-TW" sz="5000" b="1" cap="all" dirty="0" smtClean="0">
              <a:solidFill>
                <a:schemeClr val="accent2"/>
              </a:solidFill>
            </a:endParaRPr>
          </a:p>
          <a:p>
            <a:pPr algn="ctr">
              <a:buNone/>
            </a:pPr>
            <a:r>
              <a:rPr lang="zh-TW" altLang="en-US" sz="5000" b="1" cap="all" dirty="0" smtClean="0">
                <a:solidFill>
                  <a:schemeClr val="accent2"/>
                </a:solidFill>
              </a:rPr>
              <a:t>困惑</a:t>
            </a:r>
            <a:r>
              <a:rPr lang="zh-TW" altLang="en-US" sz="5000" b="1" cap="all" dirty="0">
                <a:solidFill>
                  <a:schemeClr val="accent2"/>
                </a:solidFill>
              </a:rPr>
              <a:t>裡面有主</a:t>
            </a:r>
            <a:r>
              <a:rPr lang="zh-TW" altLang="en-US" sz="5000" b="1" cap="all" dirty="0" smtClean="0">
                <a:solidFill>
                  <a:schemeClr val="accent2"/>
                </a:solidFill>
              </a:rPr>
              <a:t>傾聽</a:t>
            </a:r>
            <a:endParaRPr lang="zh-TW" altLang="en-US" sz="5000" b="1" cap="all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cap="all" dirty="0">
                <a:solidFill>
                  <a:schemeClr val="accent2"/>
                </a:solidFill>
              </a:rPr>
              <a:t>因主的</a:t>
            </a:r>
            <a:r>
              <a:rPr lang="zh-CN" altLang="en-US" b="1" cap="all" dirty="0" smtClean="0">
                <a:solidFill>
                  <a:schemeClr val="accent2"/>
                </a:solidFill>
              </a:rPr>
              <a:t>名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000" b="1" cap="all" dirty="0">
                <a:solidFill>
                  <a:schemeClr val="accent2"/>
                </a:solidFill>
              </a:rPr>
              <a:t>全因主的聖</a:t>
            </a:r>
            <a:r>
              <a:rPr lang="zh-TW" altLang="en-US" sz="5000" b="1" cap="all" dirty="0" smtClean="0">
                <a:solidFill>
                  <a:schemeClr val="accent2"/>
                </a:solidFill>
              </a:rPr>
              <a:t>名</a:t>
            </a:r>
            <a:endParaRPr lang="en-US" altLang="zh-TW" sz="5000" b="1" cap="all" dirty="0" smtClean="0">
              <a:solidFill>
                <a:schemeClr val="accent2"/>
              </a:solidFill>
            </a:endParaRPr>
          </a:p>
          <a:p>
            <a:pPr algn="ctr">
              <a:buNone/>
            </a:pPr>
            <a:r>
              <a:rPr lang="zh-CN" altLang="en-US" sz="5000" b="1" cap="all" dirty="0" smtClean="0">
                <a:solidFill>
                  <a:schemeClr val="accent2"/>
                </a:solidFill>
                <a:latin typeface="新細明體" pitchFamily="18" charset="-120"/>
                <a:ea typeface="新細明體" pitchFamily="18" charset="-120"/>
              </a:rPr>
              <a:t>愁</a:t>
            </a:r>
            <a:r>
              <a:rPr lang="zh-TW" altLang="en-US" sz="5000" b="1" cap="all" dirty="0" smtClean="0">
                <a:solidFill>
                  <a:schemeClr val="accent2"/>
                </a:solidFill>
              </a:rPr>
              <a:t>心</a:t>
            </a:r>
            <a:r>
              <a:rPr lang="zh-TW" altLang="en-US" sz="5000" b="1" cap="all" dirty="0">
                <a:solidFill>
                  <a:schemeClr val="accent2"/>
                </a:solidFill>
              </a:rPr>
              <a:t>可得</a:t>
            </a:r>
            <a:r>
              <a:rPr lang="zh-TW" altLang="en-US" sz="5000" b="1" cap="all" dirty="0" smtClean="0">
                <a:solidFill>
                  <a:schemeClr val="accent2"/>
                </a:solidFill>
              </a:rPr>
              <a:t>歡樂</a:t>
            </a:r>
            <a:endParaRPr lang="en-US" altLang="zh-TW" sz="5000" b="1" cap="all" dirty="0" smtClean="0">
              <a:solidFill>
                <a:schemeClr val="accent2"/>
              </a:solidFill>
            </a:endParaRPr>
          </a:p>
          <a:p>
            <a:pPr algn="ctr">
              <a:buNone/>
            </a:pPr>
            <a:r>
              <a:rPr lang="zh-TW" altLang="en-US" sz="5000" b="1" cap="all" dirty="0" smtClean="0">
                <a:solidFill>
                  <a:schemeClr val="accent2"/>
                </a:solidFill>
              </a:rPr>
              <a:t>祈禱</a:t>
            </a:r>
            <a:r>
              <a:rPr lang="zh-TW" altLang="en-US" sz="5000" b="1" cap="all" dirty="0">
                <a:solidFill>
                  <a:schemeClr val="accent2"/>
                </a:solidFill>
              </a:rPr>
              <a:t>的必得</a:t>
            </a:r>
            <a:r>
              <a:rPr lang="zh-TW" altLang="en-US" sz="5000" b="1" cap="all" dirty="0" smtClean="0">
                <a:solidFill>
                  <a:schemeClr val="accent2"/>
                </a:solidFill>
              </a:rPr>
              <a:t>勝</a:t>
            </a:r>
            <a:endParaRPr lang="en-US" altLang="zh-TW" sz="5000" b="1" cap="all" dirty="0" smtClean="0">
              <a:solidFill>
                <a:schemeClr val="accent2"/>
              </a:solidFill>
            </a:endParaRPr>
          </a:p>
          <a:p>
            <a:pPr algn="ctr">
              <a:buNone/>
            </a:pPr>
            <a:r>
              <a:rPr lang="zh-TW" altLang="en-US" sz="5000" b="1" cap="all" dirty="0" smtClean="0">
                <a:solidFill>
                  <a:schemeClr val="accent2"/>
                </a:solidFill>
              </a:rPr>
              <a:t>我</a:t>
            </a:r>
            <a:r>
              <a:rPr lang="zh-TW" altLang="en-US" sz="5000" b="1" cap="all" dirty="0">
                <a:solidFill>
                  <a:schemeClr val="accent2"/>
                </a:solidFill>
              </a:rPr>
              <a:t>以性命來</a:t>
            </a:r>
            <a:r>
              <a:rPr lang="zh-TW" altLang="en-US" sz="5000" b="1" cap="all" dirty="0" smtClean="0">
                <a:solidFill>
                  <a:schemeClr val="accent2"/>
                </a:solidFill>
              </a:rPr>
              <a:t>做</a:t>
            </a:r>
            <a:r>
              <a:rPr lang="zh-CN" altLang="en-US" sz="5000" b="1" cap="all" dirty="0" smtClean="0">
                <a:solidFill>
                  <a:schemeClr val="accent2"/>
                </a:solidFill>
                <a:latin typeface="新細明體" pitchFamily="18" charset="-120"/>
                <a:ea typeface="新細明體" pitchFamily="18" charset="-120"/>
              </a:rPr>
              <a:t>証</a:t>
            </a:r>
            <a:endParaRPr lang="zh-TW" altLang="en-US" sz="5000" b="1" cap="all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cap="all" dirty="0">
                <a:solidFill>
                  <a:schemeClr val="accent2"/>
                </a:solidFill>
              </a:rPr>
              <a:t>因主的</a:t>
            </a:r>
            <a:r>
              <a:rPr lang="zh-CN" altLang="en-US" b="1" cap="all" dirty="0" smtClean="0">
                <a:solidFill>
                  <a:schemeClr val="accent2"/>
                </a:solidFill>
              </a:rPr>
              <a:t>名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000" b="1" cap="all" dirty="0">
                <a:solidFill>
                  <a:schemeClr val="accent2"/>
                </a:solidFill>
              </a:rPr>
              <a:t>全因主的聖</a:t>
            </a:r>
            <a:r>
              <a:rPr lang="zh-TW" altLang="en-US" sz="5000" b="1" cap="all" dirty="0" smtClean="0">
                <a:solidFill>
                  <a:schemeClr val="accent2"/>
                </a:solidFill>
              </a:rPr>
              <a:t>名</a:t>
            </a:r>
            <a:endParaRPr lang="en-US" altLang="zh-TW" sz="5000" b="1" cap="all" dirty="0" smtClean="0">
              <a:solidFill>
                <a:schemeClr val="accent2"/>
              </a:solidFill>
            </a:endParaRPr>
          </a:p>
          <a:p>
            <a:pPr algn="ctr">
              <a:buNone/>
            </a:pPr>
            <a:r>
              <a:rPr lang="zh-TW" altLang="en-US" sz="5000" b="1" cap="all" dirty="0" smtClean="0">
                <a:solidFill>
                  <a:schemeClr val="accent2"/>
                </a:solidFill>
              </a:rPr>
              <a:t>勞苦</a:t>
            </a:r>
            <a:r>
              <a:rPr lang="zh-TW" altLang="en-US" sz="5000" b="1" cap="all" dirty="0">
                <a:solidFill>
                  <a:schemeClr val="accent2"/>
                </a:solidFill>
              </a:rPr>
              <a:t>可得</a:t>
            </a:r>
            <a:r>
              <a:rPr lang="zh-TW" altLang="en-US" sz="5000" b="1" cap="all" dirty="0" smtClean="0">
                <a:solidFill>
                  <a:schemeClr val="accent2"/>
                </a:solidFill>
              </a:rPr>
              <a:t>安靜</a:t>
            </a:r>
            <a:endParaRPr lang="en-US" altLang="zh-TW" sz="5000" b="1" cap="all" dirty="0" smtClean="0">
              <a:solidFill>
                <a:schemeClr val="accent2"/>
              </a:solidFill>
            </a:endParaRPr>
          </a:p>
          <a:p>
            <a:pPr algn="ctr">
              <a:buNone/>
            </a:pPr>
            <a:r>
              <a:rPr lang="zh-TW" altLang="en-US" sz="5000" b="1" cap="all" dirty="0" smtClean="0">
                <a:solidFill>
                  <a:schemeClr val="accent2"/>
                </a:solidFill>
              </a:rPr>
              <a:t>行走</a:t>
            </a:r>
            <a:r>
              <a:rPr lang="zh-TW" altLang="en-US" sz="5000" b="1" cap="all" dirty="0">
                <a:solidFill>
                  <a:schemeClr val="accent2"/>
                </a:solidFill>
              </a:rPr>
              <a:t>於</a:t>
            </a:r>
            <a:r>
              <a:rPr lang="zh-TW" altLang="en-US" sz="5000" b="1" cap="all" dirty="0" smtClean="0">
                <a:solidFill>
                  <a:schemeClr val="accent2"/>
                </a:solidFill>
              </a:rPr>
              <a:t>孤單</a:t>
            </a:r>
            <a:endParaRPr lang="en-US" altLang="zh-TW" sz="5000" b="1" cap="all" dirty="0" smtClean="0">
              <a:solidFill>
                <a:schemeClr val="accent2"/>
              </a:solidFill>
            </a:endParaRPr>
          </a:p>
          <a:p>
            <a:pPr algn="ctr">
              <a:buNone/>
            </a:pPr>
            <a:r>
              <a:rPr lang="zh-TW" altLang="en-US" sz="5000" b="1" cap="all" dirty="0" smtClean="0">
                <a:solidFill>
                  <a:schemeClr val="accent2"/>
                </a:solidFill>
              </a:rPr>
              <a:t>困惑</a:t>
            </a:r>
            <a:r>
              <a:rPr lang="zh-TW" altLang="en-US" sz="5000" b="1" cap="all" dirty="0">
                <a:solidFill>
                  <a:schemeClr val="accent2"/>
                </a:solidFill>
              </a:rPr>
              <a:t>裡面有主</a:t>
            </a:r>
            <a:r>
              <a:rPr lang="zh-TW" altLang="en-US" sz="5000" b="1" cap="all" dirty="0" smtClean="0">
                <a:solidFill>
                  <a:schemeClr val="accent2"/>
                </a:solidFill>
              </a:rPr>
              <a:t>傾聽</a:t>
            </a:r>
            <a:endParaRPr lang="zh-TW" altLang="en-US" sz="5000" b="1" cap="all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cap="all" dirty="0">
                <a:solidFill>
                  <a:schemeClr val="accent2"/>
                </a:solidFill>
              </a:rPr>
              <a:t>因主的</a:t>
            </a:r>
            <a:r>
              <a:rPr lang="zh-CN" altLang="en-US" b="1" cap="all" dirty="0" smtClean="0">
                <a:solidFill>
                  <a:schemeClr val="accent2"/>
                </a:solidFill>
              </a:rPr>
              <a:t>名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000" b="1" cap="all" dirty="0">
                <a:solidFill>
                  <a:schemeClr val="accent2"/>
                </a:solidFill>
              </a:rPr>
              <a:t>全因主的聖</a:t>
            </a:r>
            <a:r>
              <a:rPr lang="zh-TW" altLang="en-US" sz="5000" b="1" cap="all" dirty="0" smtClean="0">
                <a:solidFill>
                  <a:schemeClr val="accent2"/>
                </a:solidFill>
              </a:rPr>
              <a:t>名</a:t>
            </a:r>
            <a:endParaRPr lang="en-US" altLang="zh-TW" sz="5000" b="1" cap="all" dirty="0" smtClean="0">
              <a:solidFill>
                <a:schemeClr val="accent2"/>
              </a:solidFill>
            </a:endParaRPr>
          </a:p>
          <a:p>
            <a:pPr algn="ctr">
              <a:buNone/>
            </a:pPr>
            <a:r>
              <a:rPr lang="zh-CN" altLang="en-US" sz="5000" b="1" cap="all" dirty="0" smtClean="0">
                <a:solidFill>
                  <a:schemeClr val="accent2"/>
                </a:solidFill>
                <a:latin typeface="新細明體" pitchFamily="18" charset="-120"/>
                <a:ea typeface="新細明體" pitchFamily="18" charset="-120"/>
              </a:rPr>
              <a:t>愁</a:t>
            </a:r>
            <a:r>
              <a:rPr lang="zh-TW" altLang="en-US" sz="5000" b="1" cap="all" dirty="0" smtClean="0">
                <a:solidFill>
                  <a:schemeClr val="accent2"/>
                </a:solidFill>
              </a:rPr>
              <a:t>心</a:t>
            </a:r>
            <a:r>
              <a:rPr lang="zh-TW" altLang="en-US" sz="5000" b="1" cap="all" dirty="0">
                <a:solidFill>
                  <a:schemeClr val="accent2"/>
                </a:solidFill>
              </a:rPr>
              <a:t>可得</a:t>
            </a:r>
            <a:r>
              <a:rPr lang="zh-TW" altLang="en-US" sz="5000" b="1" cap="all" dirty="0" smtClean="0">
                <a:solidFill>
                  <a:schemeClr val="accent2"/>
                </a:solidFill>
              </a:rPr>
              <a:t>歡樂</a:t>
            </a:r>
            <a:endParaRPr lang="en-US" altLang="zh-TW" sz="5000" b="1" cap="all" dirty="0" smtClean="0">
              <a:solidFill>
                <a:schemeClr val="accent2"/>
              </a:solidFill>
            </a:endParaRPr>
          </a:p>
          <a:p>
            <a:pPr algn="ctr">
              <a:buNone/>
            </a:pPr>
            <a:r>
              <a:rPr lang="zh-TW" altLang="en-US" sz="5000" b="1" cap="all" dirty="0" smtClean="0">
                <a:solidFill>
                  <a:schemeClr val="accent2"/>
                </a:solidFill>
              </a:rPr>
              <a:t>祈禱</a:t>
            </a:r>
            <a:r>
              <a:rPr lang="zh-TW" altLang="en-US" sz="5000" b="1" cap="all" dirty="0">
                <a:solidFill>
                  <a:schemeClr val="accent2"/>
                </a:solidFill>
              </a:rPr>
              <a:t>的必得</a:t>
            </a:r>
            <a:r>
              <a:rPr lang="zh-TW" altLang="en-US" sz="5000" b="1" cap="all" dirty="0" smtClean="0">
                <a:solidFill>
                  <a:schemeClr val="accent2"/>
                </a:solidFill>
              </a:rPr>
              <a:t>勝</a:t>
            </a:r>
            <a:endParaRPr lang="en-US" altLang="zh-TW" sz="5000" b="1" cap="all" dirty="0" smtClean="0">
              <a:solidFill>
                <a:schemeClr val="accent2"/>
              </a:solidFill>
            </a:endParaRPr>
          </a:p>
          <a:p>
            <a:pPr algn="ctr">
              <a:buNone/>
            </a:pPr>
            <a:r>
              <a:rPr lang="zh-TW" altLang="en-US" sz="5000" b="1" cap="all" dirty="0" smtClean="0">
                <a:solidFill>
                  <a:schemeClr val="accent2"/>
                </a:solidFill>
              </a:rPr>
              <a:t>我</a:t>
            </a:r>
            <a:r>
              <a:rPr lang="zh-TW" altLang="en-US" sz="5000" b="1" cap="all" dirty="0">
                <a:solidFill>
                  <a:schemeClr val="accent2"/>
                </a:solidFill>
              </a:rPr>
              <a:t>以性命來</a:t>
            </a:r>
            <a:r>
              <a:rPr lang="zh-TW" altLang="en-US" sz="5000" b="1" cap="all" dirty="0" smtClean="0">
                <a:solidFill>
                  <a:schemeClr val="accent2"/>
                </a:solidFill>
              </a:rPr>
              <a:t>做</a:t>
            </a:r>
            <a:r>
              <a:rPr lang="zh-CN" altLang="en-US" sz="5000" b="1" cap="all" dirty="0" smtClean="0">
                <a:solidFill>
                  <a:schemeClr val="accent2"/>
                </a:solidFill>
                <a:latin typeface="新細明體" pitchFamily="18" charset="-120"/>
                <a:ea typeface="新細明體" pitchFamily="18" charset="-120"/>
              </a:rPr>
              <a:t>証</a:t>
            </a:r>
            <a:endParaRPr lang="zh-TW" altLang="en-US" sz="5000" b="1" cap="all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accent2"/>
                </a:solidFill>
              </a:rPr>
              <a:t>歡欣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chemeClr val="accent2"/>
                </a:solidFill>
              </a:rPr>
              <a:t>今</a:t>
            </a:r>
            <a:r>
              <a:rPr lang="zh-TW" altLang="en-US" sz="5400" b="1" dirty="0" smtClean="0">
                <a:solidFill>
                  <a:schemeClr val="accent2"/>
                </a:solidFill>
              </a:rPr>
              <a:t>天心</a:t>
            </a:r>
            <a:r>
              <a:rPr lang="zh-TW" altLang="en-US" sz="5400" b="1" dirty="0">
                <a:solidFill>
                  <a:schemeClr val="accent2"/>
                </a:solidFill>
              </a:rPr>
              <a:t>中剛強無懼</a:t>
            </a:r>
            <a:r>
              <a:rPr lang="zh-TW" altLang="en-US" sz="5400" b="1" dirty="0" smtClean="0">
                <a:solidFill>
                  <a:schemeClr val="accent2"/>
                </a:solidFill>
              </a:rPr>
              <a:t>怕</a:t>
            </a:r>
            <a:endParaRPr lang="en-US" altLang="zh-TW" sz="5400" b="1" dirty="0">
              <a:solidFill>
                <a:schemeClr val="accent2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chemeClr val="accent2"/>
                </a:solidFill>
              </a:rPr>
              <a:t>主</a:t>
            </a:r>
            <a:r>
              <a:rPr lang="zh-TW" altLang="en-US" sz="5400" b="1" dirty="0">
                <a:solidFill>
                  <a:schemeClr val="accent2"/>
                </a:solidFill>
              </a:rPr>
              <a:t>的豐盛滿一</a:t>
            </a:r>
            <a:r>
              <a:rPr lang="zh-TW" altLang="en-US" sz="5400" b="1" dirty="0" smtClean="0">
                <a:solidFill>
                  <a:schemeClr val="accent2"/>
                </a:solidFill>
              </a:rPr>
              <a:t>生</a:t>
            </a:r>
            <a:endParaRPr lang="en-US" altLang="zh-TW" sz="5400" b="1" dirty="0">
              <a:solidFill>
                <a:schemeClr val="accent2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chemeClr val="accent2"/>
                </a:solidFill>
              </a:rPr>
              <a:t>皆</a:t>
            </a:r>
            <a:r>
              <a:rPr lang="zh-TW" altLang="en-US" sz="5400" b="1" dirty="0">
                <a:solidFill>
                  <a:schemeClr val="accent2"/>
                </a:solidFill>
              </a:rPr>
              <a:t>因主手曾為我顯深</a:t>
            </a:r>
            <a:r>
              <a:rPr lang="zh-TW" altLang="en-US" sz="5400" b="1" dirty="0" smtClean="0">
                <a:solidFill>
                  <a:schemeClr val="accent2"/>
                </a:solidFill>
              </a:rPr>
              <a:t>恩</a:t>
            </a:r>
            <a:r>
              <a:rPr lang="en-US" altLang="zh-TW" sz="5400" b="1" dirty="0" smtClean="0">
                <a:solidFill>
                  <a:schemeClr val="accent2"/>
                </a:solidFill>
              </a:rPr>
              <a:t>(x2)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chemeClr val="accent2"/>
                </a:solidFill>
              </a:rPr>
              <a:t>讚美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accent2"/>
                </a:solidFill>
              </a:rPr>
              <a:t>歡欣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chemeClr val="accent2"/>
                </a:solidFill>
              </a:rPr>
              <a:t>歡</a:t>
            </a:r>
            <a:r>
              <a:rPr lang="zh-TW" altLang="en-US" sz="5400" b="1" dirty="0" smtClean="0">
                <a:solidFill>
                  <a:schemeClr val="accent2"/>
                </a:solidFill>
              </a:rPr>
              <a:t>欣 心</a:t>
            </a:r>
            <a:r>
              <a:rPr lang="zh-TW" altLang="en-US" sz="5400" b="1" dirty="0">
                <a:solidFill>
                  <a:schemeClr val="accent2"/>
                </a:solidFill>
              </a:rPr>
              <a:t>裡感謝</a:t>
            </a:r>
            <a:r>
              <a:rPr lang="zh-TW" altLang="en-US" sz="5400" b="1" dirty="0" smtClean="0">
                <a:solidFill>
                  <a:schemeClr val="accent2"/>
                </a:solidFill>
              </a:rPr>
              <a:t>神</a:t>
            </a:r>
            <a:endParaRPr lang="zh-TW" altLang="en-US" sz="5400" b="1" dirty="0">
              <a:solidFill>
                <a:schemeClr val="accent2"/>
              </a:solidFill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chemeClr val="accent2"/>
                </a:solidFill>
              </a:rPr>
              <a:t>歌唱歸於聖</a:t>
            </a:r>
            <a:r>
              <a:rPr lang="zh-TW" altLang="en-US" sz="5400" b="1" dirty="0" smtClean="0">
                <a:solidFill>
                  <a:schemeClr val="accent2"/>
                </a:solidFill>
              </a:rPr>
              <a:t>父</a:t>
            </a:r>
            <a:endParaRPr lang="zh-TW" altLang="en-US" sz="5400" b="1" dirty="0">
              <a:solidFill>
                <a:schemeClr val="accent2"/>
              </a:solidFill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chemeClr val="accent2"/>
                </a:solidFill>
              </a:rPr>
              <a:t>讚頌你賜下慈</a:t>
            </a:r>
            <a:r>
              <a:rPr lang="zh-TW" altLang="en-US" sz="5400" b="1" dirty="0" smtClean="0">
                <a:solidFill>
                  <a:schemeClr val="accent2"/>
                </a:solidFill>
              </a:rPr>
              <a:t>愛</a:t>
            </a:r>
            <a:endParaRPr lang="en-US" altLang="zh-TW" sz="5400" b="1" dirty="0" smtClean="0">
              <a:solidFill>
                <a:schemeClr val="accent2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chemeClr val="accent2"/>
                </a:solidFill>
              </a:rPr>
              <a:t>獨</a:t>
            </a:r>
            <a:r>
              <a:rPr lang="zh-TW" altLang="en-US" sz="5400" b="1" dirty="0">
                <a:solidFill>
                  <a:schemeClr val="accent2"/>
                </a:solidFill>
              </a:rPr>
              <a:t>生的愛</a:t>
            </a:r>
            <a:r>
              <a:rPr lang="zh-TW" altLang="en-US" sz="5400" b="1" dirty="0" smtClean="0">
                <a:solidFill>
                  <a:schemeClr val="accent2"/>
                </a:solidFill>
              </a:rPr>
              <a:t>子</a:t>
            </a:r>
            <a:r>
              <a:rPr lang="en-US" altLang="zh-TW" sz="5400" b="1" dirty="0" smtClean="0">
                <a:solidFill>
                  <a:schemeClr val="accent2"/>
                </a:solidFill>
              </a:rPr>
              <a:t>(x2)</a:t>
            </a:r>
            <a:endParaRPr lang="zh-TW" altLang="en-US" sz="54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accent2"/>
                </a:solidFill>
              </a:rPr>
              <a:t>歡欣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chemeClr val="accent2"/>
                </a:solidFill>
              </a:rPr>
              <a:t>今</a:t>
            </a:r>
            <a:r>
              <a:rPr lang="zh-TW" altLang="en-US" sz="5400" b="1" dirty="0" smtClean="0">
                <a:solidFill>
                  <a:schemeClr val="accent2"/>
                </a:solidFill>
              </a:rPr>
              <a:t>天心</a:t>
            </a:r>
            <a:r>
              <a:rPr lang="zh-TW" altLang="en-US" sz="5400" b="1" dirty="0">
                <a:solidFill>
                  <a:schemeClr val="accent2"/>
                </a:solidFill>
              </a:rPr>
              <a:t>中剛強無懼</a:t>
            </a:r>
            <a:r>
              <a:rPr lang="zh-TW" altLang="en-US" sz="5400" b="1" dirty="0" smtClean="0">
                <a:solidFill>
                  <a:schemeClr val="accent2"/>
                </a:solidFill>
              </a:rPr>
              <a:t>怕</a:t>
            </a:r>
            <a:endParaRPr lang="en-US" altLang="zh-TW" sz="5400" b="1" dirty="0">
              <a:solidFill>
                <a:schemeClr val="accent2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chemeClr val="accent2"/>
                </a:solidFill>
              </a:rPr>
              <a:t>主</a:t>
            </a:r>
            <a:r>
              <a:rPr lang="zh-TW" altLang="en-US" sz="5400" b="1" dirty="0">
                <a:solidFill>
                  <a:schemeClr val="accent2"/>
                </a:solidFill>
              </a:rPr>
              <a:t>的豐盛滿一</a:t>
            </a:r>
            <a:r>
              <a:rPr lang="zh-TW" altLang="en-US" sz="5400" b="1" dirty="0" smtClean="0">
                <a:solidFill>
                  <a:schemeClr val="accent2"/>
                </a:solidFill>
              </a:rPr>
              <a:t>生</a:t>
            </a:r>
            <a:endParaRPr lang="en-US" altLang="zh-TW" sz="5400" b="1" dirty="0">
              <a:solidFill>
                <a:schemeClr val="accent2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chemeClr val="accent2"/>
                </a:solidFill>
              </a:rPr>
              <a:t>皆</a:t>
            </a:r>
            <a:r>
              <a:rPr lang="zh-TW" altLang="en-US" sz="5400" b="1" dirty="0">
                <a:solidFill>
                  <a:schemeClr val="accent2"/>
                </a:solidFill>
              </a:rPr>
              <a:t>因主手曾為我顯深</a:t>
            </a:r>
            <a:r>
              <a:rPr lang="zh-TW" altLang="en-US" sz="5400" b="1" dirty="0" smtClean="0">
                <a:solidFill>
                  <a:schemeClr val="accent2"/>
                </a:solidFill>
              </a:rPr>
              <a:t>恩</a:t>
            </a:r>
            <a:r>
              <a:rPr lang="en-US" altLang="zh-TW" sz="5400" b="1" dirty="0" smtClean="0">
                <a:solidFill>
                  <a:schemeClr val="accent2"/>
                </a:solidFill>
              </a:rPr>
              <a:t>(x2)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chemeClr val="accent2"/>
                </a:solidFill>
              </a:rPr>
              <a:t>讚美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cap="all" dirty="0">
                <a:solidFill>
                  <a:schemeClr val="accent2"/>
                </a:solidFill>
              </a:rPr>
              <a:t>因主的</a:t>
            </a:r>
            <a:r>
              <a:rPr lang="zh-CN" altLang="en-US" b="1" cap="all" dirty="0" smtClean="0">
                <a:solidFill>
                  <a:schemeClr val="accent2"/>
                </a:solidFill>
              </a:rPr>
              <a:t>名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5000" b="1" cap="all" dirty="0" smtClean="0">
                <a:solidFill>
                  <a:schemeClr val="accent2"/>
                </a:solidFill>
              </a:rPr>
              <a:t>造物主，今</a:t>
            </a:r>
            <a:r>
              <a:rPr lang="zh-CN" altLang="en-US" sz="5000" b="1" cap="all" dirty="0">
                <a:solidFill>
                  <a:schemeClr val="accent2"/>
                </a:solidFill>
              </a:rPr>
              <a:t>高唱祢</a:t>
            </a:r>
            <a:r>
              <a:rPr lang="zh-CN" altLang="en-US" sz="5000" b="1" cap="all" dirty="0" smtClean="0">
                <a:solidFill>
                  <a:schemeClr val="accent2"/>
                </a:solidFill>
              </a:rPr>
              <a:t>名字</a:t>
            </a:r>
            <a:endParaRPr lang="en-US" altLang="zh-CN" sz="5000" b="1" cap="all" dirty="0" smtClean="0">
              <a:solidFill>
                <a:schemeClr val="accent2"/>
              </a:solidFill>
            </a:endParaRPr>
          </a:p>
          <a:p>
            <a:pPr algn="ctr">
              <a:buNone/>
            </a:pPr>
            <a:r>
              <a:rPr lang="zh-TW" altLang="en-US" sz="5000" b="1" cap="all" dirty="0" smtClean="0">
                <a:solidFill>
                  <a:schemeClr val="accent2"/>
                </a:solidFill>
              </a:rPr>
              <a:t>和平之君</a:t>
            </a:r>
            <a:r>
              <a:rPr lang="zh-CN" altLang="en-US" sz="5000" b="1" cap="all" dirty="0" smtClean="0">
                <a:solidFill>
                  <a:schemeClr val="accent2"/>
                </a:solidFill>
              </a:rPr>
              <a:t>得勝者</a:t>
            </a:r>
            <a:endParaRPr lang="en-US" altLang="zh-CN" sz="5000" b="1" cap="all" dirty="0" smtClean="0">
              <a:solidFill>
                <a:schemeClr val="accent2"/>
              </a:solidFill>
            </a:endParaRPr>
          </a:p>
          <a:p>
            <a:pPr algn="ctr">
              <a:buNone/>
            </a:pPr>
            <a:r>
              <a:rPr lang="zh-CN" altLang="en-US" sz="5000" b="1" cap="all" dirty="0" smtClean="0">
                <a:solidFill>
                  <a:schemeClr val="accent2"/>
                </a:solidFill>
              </a:rPr>
              <a:t>地上</a:t>
            </a:r>
            <a:r>
              <a:rPr lang="zh-CN" altLang="en-US" sz="5000" b="1" cap="all" dirty="0">
                <a:solidFill>
                  <a:schemeClr val="accent2"/>
                </a:solidFill>
              </a:rPr>
              <a:t>古今的</a:t>
            </a:r>
            <a:r>
              <a:rPr lang="zh-CN" altLang="en-US" sz="5000" b="1" cap="all" dirty="0" smtClean="0">
                <a:solidFill>
                  <a:schemeClr val="accent2"/>
                </a:solidFill>
              </a:rPr>
              <a:t>君王</a:t>
            </a:r>
            <a:endParaRPr lang="en-US" altLang="zh-CN" sz="5000" b="1" cap="all" dirty="0" smtClean="0">
              <a:solidFill>
                <a:schemeClr val="accent2"/>
              </a:solidFill>
            </a:endParaRPr>
          </a:p>
          <a:p>
            <a:pPr algn="ctr">
              <a:buNone/>
            </a:pPr>
            <a:r>
              <a:rPr lang="zh-CN" altLang="en-US" sz="5000" b="1" cap="all" dirty="0" smtClean="0">
                <a:solidFill>
                  <a:schemeClr val="accent2"/>
                </a:solidFill>
              </a:rPr>
              <a:t>也</a:t>
            </a:r>
            <a:r>
              <a:rPr lang="zh-CN" altLang="en-US" sz="5000" b="1" cap="all" dirty="0">
                <a:solidFill>
                  <a:schemeClr val="accent2"/>
                </a:solidFill>
              </a:rPr>
              <a:t>折服於祢</a:t>
            </a:r>
            <a:r>
              <a:rPr lang="zh-CN" altLang="en-US" sz="5000" b="1" cap="all" dirty="0" smtClean="0">
                <a:solidFill>
                  <a:schemeClr val="accent2"/>
                </a:solidFill>
              </a:rPr>
              <a:t>面前</a:t>
            </a:r>
            <a:endParaRPr lang="zh-TW" altLang="en-US" sz="5000" b="1" cap="all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cap="all" dirty="0">
                <a:solidFill>
                  <a:schemeClr val="accent2"/>
                </a:solidFill>
              </a:rPr>
              <a:t>因主的</a:t>
            </a:r>
            <a:r>
              <a:rPr lang="zh-CN" altLang="en-US" b="1" cap="all" dirty="0" smtClean="0">
                <a:solidFill>
                  <a:schemeClr val="accent2"/>
                </a:solidFill>
              </a:rPr>
              <a:t>名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000240"/>
            <a:ext cx="7772400" cy="4114800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000" b="1" cap="all" dirty="0" smtClean="0">
                <a:solidFill>
                  <a:schemeClr val="accent2"/>
                </a:solidFill>
              </a:rPr>
              <a:t>造物主</a:t>
            </a:r>
            <a:r>
              <a:rPr lang="zh-CN" altLang="en-US" sz="5000" b="1" cap="all" dirty="0" smtClean="0">
                <a:solidFill>
                  <a:schemeClr val="accent2"/>
                </a:solidFill>
              </a:rPr>
              <a:t>，</a:t>
            </a:r>
            <a:r>
              <a:rPr lang="zh-TW" altLang="en-US" sz="5000" b="1" cap="all" dirty="0" smtClean="0">
                <a:solidFill>
                  <a:schemeClr val="accent2"/>
                </a:solidFill>
              </a:rPr>
              <a:t>今</a:t>
            </a:r>
            <a:r>
              <a:rPr lang="zh-TW" altLang="en-US" sz="5000" b="1" cap="all" dirty="0">
                <a:solidFill>
                  <a:schemeClr val="accent2"/>
                </a:solidFill>
              </a:rPr>
              <a:t>高唱祢</a:t>
            </a:r>
            <a:r>
              <a:rPr lang="zh-TW" altLang="en-US" sz="5000" b="1" cap="all" dirty="0" smtClean="0">
                <a:solidFill>
                  <a:schemeClr val="accent2"/>
                </a:solidFill>
              </a:rPr>
              <a:t>名字</a:t>
            </a:r>
            <a:endParaRPr lang="en-US" altLang="zh-TW" sz="5000" b="1" cap="all" dirty="0" smtClean="0">
              <a:solidFill>
                <a:schemeClr val="accent2"/>
              </a:solidFill>
            </a:endParaRPr>
          </a:p>
          <a:p>
            <a:pPr algn="ctr">
              <a:buNone/>
            </a:pPr>
            <a:r>
              <a:rPr lang="zh-CN" altLang="en-US" sz="5000" b="1" cap="all" dirty="0" smtClean="0">
                <a:solidFill>
                  <a:schemeClr val="accent2"/>
                </a:solidFill>
              </a:rPr>
              <a:t>全能</a:t>
            </a:r>
            <a:r>
              <a:rPr lang="zh-TW" altLang="en-US" sz="5000" b="1" cap="all" dirty="0" smtClean="0">
                <a:solidFill>
                  <a:schemeClr val="accent2"/>
                </a:solidFill>
              </a:rPr>
              <a:t>之</a:t>
            </a:r>
            <a:r>
              <a:rPr lang="zh-CN" altLang="en-US" sz="5000" b="1" cap="all" dirty="0" smtClean="0">
                <a:solidFill>
                  <a:schemeClr val="accent2"/>
                </a:solidFill>
              </a:rPr>
              <a:t>主</a:t>
            </a:r>
            <a:r>
              <a:rPr lang="zh-TW" altLang="en-US" sz="5000" b="1" cap="all" dirty="0" smtClean="0">
                <a:solidFill>
                  <a:schemeClr val="accent2"/>
                </a:solidFill>
              </a:rPr>
              <a:t>安慰者</a:t>
            </a:r>
            <a:endParaRPr lang="en-US" altLang="zh-TW" sz="5000" b="1" cap="all" dirty="0" smtClean="0">
              <a:solidFill>
                <a:schemeClr val="accent2"/>
              </a:solidFill>
            </a:endParaRPr>
          </a:p>
          <a:p>
            <a:pPr algn="ctr">
              <a:buNone/>
            </a:pPr>
            <a:r>
              <a:rPr lang="zh-TW" altLang="en-US" sz="5000" b="1" cap="all" dirty="0" smtClean="0">
                <a:solidFill>
                  <a:schemeClr val="accent2"/>
                </a:solidFill>
              </a:rPr>
              <a:t>全</a:t>
            </a:r>
            <a:r>
              <a:rPr lang="zh-TW" altLang="en-US" sz="5000" b="1" cap="all" dirty="0">
                <a:solidFill>
                  <a:schemeClr val="accent2"/>
                </a:solidFill>
              </a:rPr>
              <a:t>憑主恩典</a:t>
            </a:r>
            <a:r>
              <a:rPr lang="zh-TW" altLang="en-US" sz="5000" b="1" cap="all" dirty="0" smtClean="0">
                <a:solidFill>
                  <a:schemeClr val="accent2"/>
                </a:solidFill>
              </a:rPr>
              <a:t>憐憫</a:t>
            </a:r>
            <a:endParaRPr lang="en-US" altLang="zh-TW" sz="5000" b="1" cap="all" dirty="0" smtClean="0">
              <a:solidFill>
                <a:schemeClr val="accent2"/>
              </a:solidFill>
            </a:endParaRPr>
          </a:p>
          <a:p>
            <a:pPr algn="ctr">
              <a:buNone/>
            </a:pPr>
            <a:r>
              <a:rPr lang="zh-TW" altLang="en-US" sz="5000" b="1" cap="all" dirty="0" smtClean="0">
                <a:solidFill>
                  <a:schemeClr val="accent2"/>
                </a:solidFill>
              </a:rPr>
              <a:t>令</a:t>
            </a:r>
            <a:r>
              <a:rPr lang="zh-TW" altLang="en-US" sz="5000" b="1" cap="all" dirty="0">
                <a:solidFill>
                  <a:schemeClr val="accent2"/>
                </a:solidFill>
              </a:rPr>
              <a:t>我滿心</a:t>
            </a:r>
            <a:r>
              <a:rPr lang="zh-TW" altLang="en-US" sz="5000" b="1" cap="all" dirty="0" smtClean="0">
                <a:solidFill>
                  <a:schemeClr val="accent2"/>
                </a:solidFill>
              </a:rPr>
              <a:t>溫暖</a:t>
            </a:r>
            <a:endParaRPr lang="zh-TW" altLang="en-US" sz="5000" b="1" cap="all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cap="all" dirty="0">
                <a:solidFill>
                  <a:schemeClr val="accent2"/>
                </a:solidFill>
              </a:rPr>
              <a:t>因主的</a:t>
            </a:r>
            <a:r>
              <a:rPr lang="zh-CN" altLang="en-US" b="1" cap="all" dirty="0" smtClean="0">
                <a:solidFill>
                  <a:schemeClr val="accent2"/>
                </a:solidFill>
              </a:rPr>
              <a:t>名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000" b="1" cap="all" dirty="0">
                <a:solidFill>
                  <a:schemeClr val="accent2"/>
                </a:solidFill>
              </a:rPr>
              <a:t>全因主的聖</a:t>
            </a:r>
            <a:r>
              <a:rPr lang="zh-TW" altLang="en-US" sz="5000" b="1" cap="all" dirty="0" smtClean="0">
                <a:solidFill>
                  <a:schemeClr val="accent2"/>
                </a:solidFill>
              </a:rPr>
              <a:t>名</a:t>
            </a:r>
            <a:endParaRPr lang="en-US" altLang="zh-TW" sz="5000" b="1" cap="all" dirty="0" smtClean="0">
              <a:solidFill>
                <a:schemeClr val="accent2"/>
              </a:solidFill>
            </a:endParaRPr>
          </a:p>
          <a:p>
            <a:pPr algn="ctr">
              <a:buNone/>
            </a:pPr>
            <a:r>
              <a:rPr lang="zh-TW" altLang="en-US" sz="5000" b="1" cap="all" dirty="0" smtClean="0">
                <a:solidFill>
                  <a:schemeClr val="accent2"/>
                </a:solidFill>
              </a:rPr>
              <a:t>勞苦</a:t>
            </a:r>
            <a:r>
              <a:rPr lang="zh-TW" altLang="en-US" sz="5000" b="1" cap="all" dirty="0">
                <a:solidFill>
                  <a:schemeClr val="accent2"/>
                </a:solidFill>
              </a:rPr>
              <a:t>可得</a:t>
            </a:r>
            <a:r>
              <a:rPr lang="zh-TW" altLang="en-US" sz="5000" b="1" cap="all" dirty="0" smtClean="0">
                <a:solidFill>
                  <a:schemeClr val="accent2"/>
                </a:solidFill>
              </a:rPr>
              <a:t>安靜</a:t>
            </a:r>
            <a:endParaRPr lang="en-US" altLang="zh-TW" sz="5000" b="1" cap="all" dirty="0" smtClean="0">
              <a:solidFill>
                <a:schemeClr val="accent2"/>
              </a:solidFill>
            </a:endParaRPr>
          </a:p>
          <a:p>
            <a:pPr algn="ctr">
              <a:buNone/>
            </a:pPr>
            <a:r>
              <a:rPr lang="zh-TW" altLang="en-US" sz="5000" b="1" cap="all" dirty="0" smtClean="0">
                <a:solidFill>
                  <a:schemeClr val="accent2"/>
                </a:solidFill>
              </a:rPr>
              <a:t>行走</a:t>
            </a:r>
            <a:r>
              <a:rPr lang="zh-TW" altLang="en-US" sz="5000" b="1" cap="all" dirty="0">
                <a:solidFill>
                  <a:schemeClr val="accent2"/>
                </a:solidFill>
              </a:rPr>
              <a:t>於</a:t>
            </a:r>
            <a:r>
              <a:rPr lang="zh-TW" altLang="en-US" sz="5000" b="1" cap="all" dirty="0" smtClean="0">
                <a:solidFill>
                  <a:schemeClr val="accent2"/>
                </a:solidFill>
              </a:rPr>
              <a:t>孤單</a:t>
            </a:r>
            <a:endParaRPr lang="en-US" altLang="zh-TW" sz="5000" b="1" cap="all" dirty="0" smtClean="0">
              <a:solidFill>
                <a:schemeClr val="accent2"/>
              </a:solidFill>
            </a:endParaRPr>
          </a:p>
          <a:p>
            <a:pPr algn="ctr">
              <a:buNone/>
            </a:pPr>
            <a:r>
              <a:rPr lang="zh-TW" altLang="en-US" sz="5000" b="1" cap="all" dirty="0" smtClean="0">
                <a:solidFill>
                  <a:schemeClr val="accent2"/>
                </a:solidFill>
              </a:rPr>
              <a:t>困惑</a:t>
            </a:r>
            <a:r>
              <a:rPr lang="zh-TW" altLang="en-US" sz="5000" b="1" cap="all" dirty="0">
                <a:solidFill>
                  <a:schemeClr val="accent2"/>
                </a:solidFill>
              </a:rPr>
              <a:t>裡面有主</a:t>
            </a:r>
            <a:r>
              <a:rPr lang="zh-TW" altLang="en-US" sz="5000" b="1" cap="all" dirty="0" smtClean="0">
                <a:solidFill>
                  <a:schemeClr val="accent2"/>
                </a:solidFill>
              </a:rPr>
              <a:t>傾聽</a:t>
            </a:r>
            <a:endParaRPr lang="zh-TW" altLang="en-US" sz="5000" b="1" cap="all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cap="all" dirty="0">
                <a:solidFill>
                  <a:schemeClr val="accent2"/>
                </a:solidFill>
              </a:rPr>
              <a:t>因主的</a:t>
            </a:r>
            <a:r>
              <a:rPr lang="zh-CN" altLang="en-US" b="1" cap="all" dirty="0" smtClean="0">
                <a:solidFill>
                  <a:schemeClr val="accent2"/>
                </a:solidFill>
              </a:rPr>
              <a:t>名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000" b="1" cap="all" dirty="0">
                <a:solidFill>
                  <a:schemeClr val="accent2"/>
                </a:solidFill>
              </a:rPr>
              <a:t>全因主的聖</a:t>
            </a:r>
            <a:r>
              <a:rPr lang="zh-TW" altLang="en-US" sz="5000" b="1" cap="all" dirty="0" smtClean="0">
                <a:solidFill>
                  <a:schemeClr val="accent2"/>
                </a:solidFill>
              </a:rPr>
              <a:t>名</a:t>
            </a:r>
            <a:endParaRPr lang="en-US" altLang="zh-TW" sz="5000" b="1" cap="all" dirty="0" smtClean="0">
              <a:solidFill>
                <a:schemeClr val="accent2"/>
              </a:solidFill>
            </a:endParaRPr>
          </a:p>
          <a:p>
            <a:pPr algn="ctr">
              <a:buNone/>
            </a:pPr>
            <a:r>
              <a:rPr lang="zh-CN" altLang="en-US" sz="5000" b="1" cap="all" dirty="0" smtClean="0">
                <a:solidFill>
                  <a:schemeClr val="accent2"/>
                </a:solidFill>
                <a:latin typeface="新細明體" pitchFamily="18" charset="-120"/>
                <a:ea typeface="新細明體" pitchFamily="18" charset="-120"/>
              </a:rPr>
              <a:t>愁</a:t>
            </a:r>
            <a:r>
              <a:rPr lang="zh-TW" altLang="en-US" sz="5000" b="1" cap="all" dirty="0" smtClean="0">
                <a:solidFill>
                  <a:schemeClr val="accent2"/>
                </a:solidFill>
              </a:rPr>
              <a:t>心</a:t>
            </a:r>
            <a:r>
              <a:rPr lang="zh-TW" altLang="en-US" sz="5000" b="1" cap="all" dirty="0">
                <a:solidFill>
                  <a:schemeClr val="accent2"/>
                </a:solidFill>
              </a:rPr>
              <a:t>可得</a:t>
            </a:r>
            <a:r>
              <a:rPr lang="zh-TW" altLang="en-US" sz="5000" b="1" cap="all" dirty="0" smtClean="0">
                <a:solidFill>
                  <a:schemeClr val="accent2"/>
                </a:solidFill>
              </a:rPr>
              <a:t>歡樂</a:t>
            </a:r>
            <a:endParaRPr lang="en-US" altLang="zh-TW" sz="5000" b="1" cap="all" dirty="0" smtClean="0">
              <a:solidFill>
                <a:schemeClr val="accent2"/>
              </a:solidFill>
            </a:endParaRPr>
          </a:p>
          <a:p>
            <a:pPr algn="ctr">
              <a:buNone/>
            </a:pPr>
            <a:r>
              <a:rPr lang="zh-TW" altLang="en-US" sz="5000" b="1" cap="all" dirty="0" smtClean="0">
                <a:solidFill>
                  <a:schemeClr val="accent2"/>
                </a:solidFill>
              </a:rPr>
              <a:t>祈禱</a:t>
            </a:r>
            <a:r>
              <a:rPr lang="zh-TW" altLang="en-US" sz="5000" b="1" cap="all" dirty="0">
                <a:solidFill>
                  <a:schemeClr val="accent2"/>
                </a:solidFill>
              </a:rPr>
              <a:t>的必得</a:t>
            </a:r>
            <a:r>
              <a:rPr lang="zh-TW" altLang="en-US" sz="5000" b="1" cap="all" dirty="0" smtClean="0">
                <a:solidFill>
                  <a:schemeClr val="accent2"/>
                </a:solidFill>
              </a:rPr>
              <a:t>勝</a:t>
            </a:r>
            <a:endParaRPr lang="en-US" altLang="zh-TW" sz="5000" b="1" cap="all" dirty="0" smtClean="0">
              <a:solidFill>
                <a:schemeClr val="accent2"/>
              </a:solidFill>
            </a:endParaRPr>
          </a:p>
          <a:p>
            <a:pPr algn="ctr">
              <a:buNone/>
            </a:pPr>
            <a:r>
              <a:rPr lang="zh-TW" altLang="en-US" sz="5000" b="1" cap="all" dirty="0" smtClean="0">
                <a:solidFill>
                  <a:schemeClr val="accent2"/>
                </a:solidFill>
              </a:rPr>
              <a:t>我</a:t>
            </a:r>
            <a:r>
              <a:rPr lang="zh-TW" altLang="en-US" sz="5000" b="1" cap="all" dirty="0">
                <a:solidFill>
                  <a:schemeClr val="accent2"/>
                </a:solidFill>
              </a:rPr>
              <a:t>以性命來</a:t>
            </a:r>
            <a:r>
              <a:rPr lang="zh-TW" altLang="en-US" sz="5000" b="1" cap="all" dirty="0" smtClean="0">
                <a:solidFill>
                  <a:schemeClr val="accent2"/>
                </a:solidFill>
              </a:rPr>
              <a:t>做</a:t>
            </a:r>
            <a:r>
              <a:rPr lang="zh-CN" altLang="en-US" sz="5000" b="1" cap="all" dirty="0" smtClean="0">
                <a:solidFill>
                  <a:schemeClr val="accent2"/>
                </a:solidFill>
                <a:latin typeface="新細明體" pitchFamily="18" charset="-120"/>
                <a:ea typeface="新細明體" pitchFamily="18" charset="-120"/>
              </a:rPr>
              <a:t>証</a:t>
            </a:r>
            <a:endParaRPr lang="zh-TW" altLang="en-US" sz="5000" b="1" cap="all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cap="all" dirty="0">
                <a:solidFill>
                  <a:schemeClr val="accent2"/>
                </a:solidFill>
              </a:rPr>
              <a:t>因主的</a:t>
            </a:r>
            <a:r>
              <a:rPr lang="zh-CN" altLang="en-US" b="1" cap="all" dirty="0" smtClean="0">
                <a:solidFill>
                  <a:schemeClr val="accent2"/>
                </a:solidFill>
              </a:rPr>
              <a:t>名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5000" b="1" cap="all" dirty="0">
                <a:solidFill>
                  <a:schemeClr val="accent2"/>
                </a:solidFill>
              </a:rPr>
              <a:t>造物主，今高唱祢</a:t>
            </a:r>
            <a:r>
              <a:rPr lang="zh-CN" altLang="en-US" sz="5000" b="1" cap="all" dirty="0" smtClean="0">
                <a:solidFill>
                  <a:schemeClr val="accent2"/>
                </a:solidFill>
              </a:rPr>
              <a:t>名字</a:t>
            </a:r>
            <a:endParaRPr lang="en-US" altLang="zh-CN" sz="5000" b="1" cap="all" dirty="0" smtClean="0">
              <a:solidFill>
                <a:schemeClr val="accent2"/>
              </a:solidFill>
            </a:endParaRPr>
          </a:p>
          <a:p>
            <a:pPr algn="ctr">
              <a:buNone/>
            </a:pPr>
            <a:r>
              <a:rPr lang="zh-TW" altLang="en-US" sz="5000" b="1" cap="all" dirty="0" smtClean="0">
                <a:solidFill>
                  <a:schemeClr val="accent2"/>
                </a:solidFill>
              </a:rPr>
              <a:t>和平之君</a:t>
            </a:r>
            <a:r>
              <a:rPr lang="zh-CN" altLang="en-US" sz="5000" b="1" cap="all" dirty="0" smtClean="0">
                <a:solidFill>
                  <a:schemeClr val="accent2"/>
                </a:solidFill>
              </a:rPr>
              <a:t>得勝者</a:t>
            </a:r>
            <a:endParaRPr lang="en-US" altLang="zh-CN" sz="5000" b="1" cap="all" dirty="0" smtClean="0">
              <a:solidFill>
                <a:schemeClr val="accent2"/>
              </a:solidFill>
            </a:endParaRPr>
          </a:p>
          <a:p>
            <a:pPr algn="ctr">
              <a:buNone/>
            </a:pPr>
            <a:r>
              <a:rPr lang="zh-CN" altLang="en-US" sz="5000" b="1" cap="all" dirty="0" smtClean="0">
                <a:solidFill>
                  <a:schemeClr val="accent2"/>
                </a:solidFill>
              </a:rPr>
              <a:t>地上</a:t>
            </a:r>
            <a:r>
              <a:rPr lang="zh-CN" altLang="en-US" sz="5000" b="1" cap="all" dirty="0">
                <a:solidFill>
                  <a:schemeClr val="accent2"/>
                </a:solidFill>
              </a:rPr>
              <a:t>古今的</a:t>
            </a:r>
            <a:r>
              <a:rPr lang="zh-CN" altLang="en-US" sz="5000" b="1" cap="all" dirty="0" smtClean="0">
                <a:solidFill>
                  <a:schemeClr val="accent2"/>
                </a:solidFill>
              </a:rPr>
              <a:t>君王</a:t>
            </a:r>
            <a:endParaRPr lang="en-US" altLang="zh-CN" sz="5000" b="1" cap="all" dirty="0" smtClean="0">
              <a:solidFill>
                <a:schemeClr val="accent2"/>
              </a:solidFill>
            </a:endParaRPr>
          </a:p>
          <a:p>
            <a:pPr algn="ctr">
              <a:buNone/>
            </a:pPr>
            <a:r>
              <a:rPr lang="zh-CN" altLang="en-US" sz="5000" b="1" cap="all" dirty="0" smtClean="0">
                <a:solidFill>
                  <a:schemeClr val="accent2"/>
                </a:solidFill>
              </a:rPr>
              <a:t>也</a:t>
            </a:r>
            <a:r>
              <a:rPr lang="zh-CN" altLang="en-US" sz="5000" b="1" cap="all" dirty="0">
                <a:solidFill>
                  <a:schemeClr val="accent2"/>
                </a:solidFill>
              </a:rPr>
              <a:t>折服於祢</a:t>
            </a:r>
            <a:r>
              <a:rPr lang="zh-CN" altLang="en-US" sz="5000" b="1" cap="all" dirty="0" smtClean="0">
                <a:solidFill>
                  <a:schemeClr val="accent2"/>
                </a:solidFill>
              </a:rPr>
              <a:t>面前</a:t>
            </a:r>
            <a:endParaRPr lang="zh-TW" altLang="en-US" sz="5000" b="1" cap="all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8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佈景主題18</Template>
  <TotalTime>220</TotalTime>
  <Words>327</Words>
  <Application>Microsoft Office PowerPoint</Application>
  <PresentationFormat>如螢幕大小 (4:3)</PresentationFormat>
  <Paragraphs>70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佈景主題18</vt:lpstr>
      <vt:lpstr>歡欣</vt:lpstr>
      <vt:lpstr>歡欣</vt:lpstr>
      <vt:lpstr>歡欣</vt:lpstr>
      <vt:lpstr>歡欣</vt:lpstr>
      <vt:lpstr>因主的名</vt:lpstr>
      <vt:lpstr>因主的名</vt:lpstr>
      <vt:lpstr>因主的名</vt:lpstr>
      <vt:lpstr>因主的名</vt:lpstr>
      <vt:lpstr>因主的名</vt:lpstr>
      <vt:lpstr>因主的名</vt:lpstr>
      <vt:lpstr>因主的名</vt:lpstr>
      <vt:lpstr>因主的名</vt:lpstr>
      <vt:lpstr>因主的名</vt:lpstr>
      <vt:lpstr>因主的名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因主的名 </dc:title>
  <dc:creator>User</dc:creator>
  <cp:lastModifiedBy>User</cp:lastModifiedBy>
  <cp:revision>25</cp:revision>
  <dcterms:created xsi:type="dcterms:W3CDTF">2017-05-23T12:22:18Z</dcterms:created>
  <dcterms:modified xsi:type="dcterms:W3CDTF">2017-06-08T12:44:04Z</dcterms:modified>
</cp:coreProperties>
</file>