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74" r:id="rId6"/>
    <p:sldId id="275" r:id="rId7"/>
    <p:sldId id="258" r:id="rId8"/>
    <p:sldId id="277" r:id="rId9"/>
    <p:sldId id="276" r:id="rId10"/>
    <p:sldId id="266" r:id="rId11"/>
    <p:sldId id="278" r:id="rId12"/>
    <p:sldId id="267" r:id="rId13"/>
    <p:sldId id="279" r:id="rId14"/>
    <p:sldId id="268" r:id="rId15"/>
    <p:sldId id="269" r:id="rId16"/>
    <p:sldId id="280" r:id="rId17"/>
    <p:sldId id="270" r:id="rId18"/>
    <p:sldId id="281" r:id="rId19"/>
    <p:sldId id="271" r:id="rId20"/>
    <p:sldId id="263" r:id="rId21"/>
    <p:sldId id="282" r:id="rId22"/>
    <p:sldId id="264" r:id="rId23"/>
    <p:sldId id="283" r:id="rId24"/>
    <p:sldId id="265" r:id="rId25"/>
    <p:sldId id="284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660033"/>
    <a:srgbClr val="990099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E9A6-9187-4141-8E89-12EE9588B1AB}" type="datetimeFigureOut">
              <a:rPr lang="zh-TW" altLang="en-US" smtClean="0"/>
              <a:pPr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EDDD-A0EF-4724-906E-CC61C264F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175260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歸於真神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大事，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愛世人甚至賜下獨生子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上祂生命為人贖罪受害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門已大開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可進來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pPr marL="742950" indent="-742950"/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如何能除掉我罪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5400" b="1" dirty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如何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能重造生命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被懸十架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上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洒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寶血全然為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今使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我像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雪白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我救主基督寶血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</a:rPr>
              <a:t>如何能重獲安穩 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血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祈求</a:t>
            </a:r>
            <a:r>
              <a:rPr lang="zh-TW" altLang="en-US" sz="5400" b="1" dirty="0">
                <a:solidFill>
                  <a:srgbClr val="002060"/>
                </a:solidFill>
              </a:rPr>
              <a:t>完全被潔淨 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血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被懸十架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上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洒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寶血全然為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今使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我像</a:t>
            </a:r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雪白</a:t>
            </a:r>
            <a:endParaRPr lang="en-US" altLang="zh-TW" sz="5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j-ea"/>
                <a:ea typeface="+mj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j-ea"/>
                <a:ea typeface="+mj-ea"/>
              </a:rPr>
              <a:t>我救主基督寶血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28670"/>
            <a:ext cx="9144000" cy="5681666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賜予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我無盡豐盛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賜予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我能力盼望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盡我心單單高舉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祢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願意一生跟主腳蹤方向 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要像耶穌祢委身謙卑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放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低我的所有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盡我心單單高舉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祢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願意一生跟主腳蹤方向 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要像耶穌祢委身謙卑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放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低我的所有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</a:rPr>
              <a:t>靠著祢寶血我得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自由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靠著</a:t>
            </a:r>
            <a:r>
              <a:rPr lang="zh-TW" altLang="en-US" sz="5400" b="1" dirty="0">
                <a:solidFill>
                  <a:srgbClr val="002060"/>
                </a:solidFill>
              </a:rPr>
              <a:t>祢寶血救贖我得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釋放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祢</a:t>
            </a:r>
            <a:r>
              <a:rPr lang="zh-TW" altLang="en-US" sz="5400" b="1" dirty="0">
                <a:solidFill>
                  <a:srgbClr val="002060"/>
                </a:solidFill>
              </a:rPr>
              <a:t>十架甘心犧牲的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愛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改寫</a:t>
            </a:r>
            <a:r>
              <a:rPr lang="zh-TW" altLang="en-US" sz="5400" b="1" dirty="0">
                <a:solidFill>
                  <a:srgbClr val="002060"/>
                </a:solidFill>
              </a:rPr>
              <a:t>我下半生 </a:t>
            </a:r>
            <a:endParaRPr lang="en-US" altLang="zh-TW" sz="5400" b="1" dirty="0" smtClean="0">
              <a:solidFill>
                <a:srgbClr val="00206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盡我心單單高舉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祢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</a:rPr>
              <a:t>願意一切順服祢的旨意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 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要像耶穌祢委身謙卑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放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低我的所有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28670"/>
            <a:ext cx="9144000" cy="5681666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</a:rPr>
              <a:t>我已完全</a:t>
            </a:r>
            <a:r>
              <a:rPr lang="zh-TW" altLang="en-US" sz="5400" b="1" dirty="0">
                <a:solidFill>
                  <a:srgbClr val="002060"/>
                </a:solidFill>
              </a:rPr>
              <a:t>被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更新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</a:rPr>
              <a:t>靠我救主基督寶血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地聆聽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民快樂歡欣；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en-US" altLang="zh-TW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主比生命更寶貴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要靠近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，靠近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你身邊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你寶血洗淨我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我永遠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，永遠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近你前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1/3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一天，每一刻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主能力潔淨我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主愛索常繫連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1/3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357214"/>
            <a:ext cx="7772400" cy="1184249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en-US" altLang="zh-TW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經過萬變的世界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主溫柔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，溫柔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領我路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倚靠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主必無錯誤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必永不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，永不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走迷路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357214"/>
            <a:ext cx="7772400" cy="1184249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一天，每一刻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主能力潔淨我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主愛索常繫連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en-US" altLang="zh-TW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願我愛救主更多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短促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，短促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人生過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主愛滿我心中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，光明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天上宮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3/3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一天，每一刻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主能力潔淨我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主愛索常繫連</a:t>
            </a:r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5400" b="1" dirty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93366"/>
                </a:solidFill>
                <a:latin typeface="微軟正黑體" pitchFamily="34" charset="-120"/>
                <a:ea typeface="微軟正黑體" pitchFamily="34" charset="-120"/>
              </a:rPr>
              <a:t>3/3</a:t>
            </a:r>
            <a:endParaRPr lang="zh-TW" altLang="en-US" sz="2400" dirty="0">
              <a:solidFill>
                <a:srgbClr val="9933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已成就大事工。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1752600"/>
          </a:xfrm>
        </p:spPr>
        <p:txBody>
          <a:bodyPr>
            <a:noAutofit/>
          </a:bodyPr>
          <a:lstStyle/>
          <a:p>
            <a:pPr marL="742950" indent="-742950"/>
            <a:r>
              <a:rPr lang="en-US" altLang="zh-TW" sz="5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流寶血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全備救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應許賜給凡信祂的人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中之罪魁若真心相信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信靠主就必得赦罪之恩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地聆聽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民快樂歡欣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已成就大事工。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1752600"/>
          </a:xfrm>
        </p:spPr>
        <p:txBody>
          <a:bodyPr>
            <a:noAutofit/>
          </a:bodyPr>
          <a:lstStyle/>
          <a:p>
            <a:pPr marL="742950" indent="-742950">
              <a:buAutoNum type="arabicPeriod" startAt="3"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神啟示真理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成就大事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聖子耶穌我們歡欣無比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見主面我們必更驚訝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奇妙改變，更純潔無瑕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地聆聽主聲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主，讚美主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歡欣；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890582"/>
            <a:ext cx="8429684" cy="5967418"/>
          </a:xfrm>
        </p:spPr>
        <p:txBody>
          <a:bodyPr anchor="ctr">
            <a:noAutofit/>
          </a:bodyPr>
          <a:lstStyle/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來藉聖子耶穌來到父前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indent="-742950"/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已成就大事工。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3/3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725</Words>
  <Application>Microsoft Office PowerPoint</Application>
  <PresentationFormat>如螢幕大小 (4:3)</PresentationFormat>
  <Paragraphs>149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  <vt:lpstr>時刻近主</vt:lpstr>
      <vt:lpstr>時刻近主</vt:lpstr>
      <vt:lpstr>時刻近主</vt:lpstr>
      <vt:lpstr>時刻近主</vt:lpstr>
      <vt:lpstr>時刻近主</vt:lpstr>
      <vt:lpstr>時刻近主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User</dc:creator>
  <cp:lastModifiedBy>User</cp:lastModifiedBy>
  <cp:revision>23</cp:revision>
  <dcterms:created xsi:type="dcterms:W3CDTF">2017-06-06T12:21:32Z</dcterms:created>
  <dcterms:modified xsi:type="dcterms:W3CDTF">2017-06-15T12:32:23Z</dcterms:modified>
</cp:coreProperties>
</file>