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99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68C1-E5C3-4143-9CFE-23A81E4910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A5CD-C9A7-491F-B85C-68F36116D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857232"/>
            <a:ext cx="6400800" cy="528641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會有仿似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願頌揚，竭力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愛是奇妙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浩大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1/</a:t>
            </a:r>
            <a:r>
              <a:rPr lang="en-US" altLang="zh-CN" sz="2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sz="2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1538" y="1500174"/>
            <a:ext cx="7143800" cy="5143536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你永看顧的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上迫切的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2/4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1538" y="1500174"/>
            <a:ext cx="7143800" cy="5143536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3/4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1538" y="1500174"/>
            <a:ext cx="7143800" cy="5143536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主興起禱告的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熱心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4/4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857232"/>
            <a:ext cx="6400800" cy="528641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是我主，是救主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我若只有，一息尚存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CN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8429684" cy="3714776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獻上頌讚，要吶喊，要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頌讚，眾山歡呼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眾海呼喊，傳揚上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CN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3714776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跳躍和唱，要述說你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永愛著你，我這生不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世上永再沒有別人像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CN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3714776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你是偉大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1/4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3714776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你常顧念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2/4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3714776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你我獻上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3/4</a:t>
            </a:r>
            <a:endParaRPr lang="zh-TW" altLang="en-US" sz="2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660033"/>
                </a:solidFill>
              </a:rPr>
              <a:t>獻給我天上的主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1538" y="1500174"/>
            <a:ext cx="7143800" cy="3714776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為你我獻作活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我永化作活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660033"/>
                </a:solidFill>
              </a:rPr>
              <a:t>4/4</a:t>
            </a:r>
            <a:endParaRPr lang="zh-TW" altLang="en-US" sz="2400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-398479"/>
            <a:ext cx="7772400" cy="1470025"/>
          </a:xfrm>
        </p:spPr>
        <p:txBody>
          <a:bodyPr/>
          <a:lstStyle/>
          <a:p>
            <a:r>
              <a:rPr lang="zh-TW" altLang="en-US" sz="3200" b="1" u="sng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1538" y="1357298"/>
            <a:ext cx="7143800" cy="3429024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收穫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64055" y="6060064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1/4</a:t>
            </a:r>
            <a:endParaRPr lang="zh-TW" altLang="en-US" sz="2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92</TotalTime>
  <Words>350</Words>
  <Application>Microsoft Office PowerPoint</Application>
  <PresentationFormat>如螢幕大小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佈景主題11</vt:lpstr>
      <vt:lpstr>獻上頌讚</vt:lpstr>
      <vt:lpstr>獻上頌讚</vt:lpstr>
      <vt:lpstr>獻上頌讚</vt:lpstr>
      <vt:lpstr>獻上頌讚</vt:lpstr>
      <vt:lpstr>獻給我天上的主</vt:lpstr>
      <vt:lpstr>獻給我天上的主</vt:lpstr>
      <vt:lpstr>獻給我天上的主</vt:lpstr>
      <vt:lpstr>獻給我天上的主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User</dc:creator>
  <cp:lastModifiedBy>User</cp:lastModifiedBy>
  <cp:revision>12</cp:revision>
  <dcterms:created xsi:type="dcterms:W3CDTF">2017-06-20T11:25:21Z</dcterms:created>
  <dcterms:modified xsi:type="dcterms:W3CDTF">2017-06-22T08:58:40Z</dcterms:modified>
</cp:coreProperties>
</file>