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66"/>
    <a:srgbClr val="8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F81D-8DF7-4DCF-A2DB-4A70E936711D}" type="datetimeFigureOut">
              <a:rPr lang="zh-TW" altLang="en-US" smtClean="0"/>
              <a:pPr/>
              <a:t>2017/6/22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DECA-544D-4344-AB30-2CA31D24FA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你是榮耀君王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你是榮耀的君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是和平之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是天地萬有主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宰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惟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有你聖潔公義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6429396"/>
            <a:ext cx="171448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你是榮耀君王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1/3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7/8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8/8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天使都向你跪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敬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拜尊崇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為在你有永生之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道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是主耶穌基督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6429396"/>
            <a:ext cx="171448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你是榮耀君王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2/3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和散那歸於大衛的子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孫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散那歸於萬王之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榮耀歸於至高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穌是彌賽亞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6429396"/>
            <a:ext cx="1714480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你是榮耀君王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3/3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1/8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賜下父神的心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要回轉向祢父神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要看見復興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2/8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3/8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4/8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5/8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0359"/>
            <a:ext cx="8229600" cy="45259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主我們國家是屬於祢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祢來掌管全地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祢來憐憫醫治這地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再次降臨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6429396"/>
            <a:ext cx="1214414" cy="428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我們呼求</a:t>
            </a:r>
            <a:r>
              <a:rPr kumimoji="0" lang="en-US" altLang="zh-CN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6/8</a:t>
            </a:r>
            <a:endParaRPr kumimoji="0" lang="zh-TW" altLang="en-US" sz="1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101</TotalTime>
  <Words>197</Words>
  <Application>Microsoft Office PowerPoint</Application>
  <PresentationFormat>如螢幕大小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佈景主題11</vt:lpstr>
      <vt:lpstr>你是榮耀君王</vt:lpstr>
      <vt:lpstr>投影片 2</vt:lpstr>
      <vt:lpstr>投影片 3</vt:lpstr>
      <vt:lpstr>我們呼求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你是榮耀君王</dc:title>
  <dc:creator>User</dc:creator>
  <cp:lastModifiedBy>User</cp:lastModifiedBy>
  <cp:revision>4</cp:revision>
  <dcterms:created xsi:type="dcterms:W3CDTF">2017-06-20T12:19:44Z</dcterms:created>
  <dcterms:modified xsi:type="dcterms:W3CDTF">2017-06-22T09:02:23Z</dcterms:modified>
</cp:coreProperties>
</file>