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51D0-B1BC-4016-8C69-49EC3FC51CE8}" type="datetimeFigureOut">
              <a:rPr lang="zh-TW" altLang="en-US" smtClean="0"/>
              <a:pPr/>
              <a:t>2017/7/6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F28F-35AC-4402-840D-57D08A97D3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en-US" sz="6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天天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歌唱頌讚神慈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讚嘆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宇宙萬千的奧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高深星宿運行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原理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神造物無限細膩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9800" y="5181600"/>
            <a:ext cx="1767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Verse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  <a:endParaRPr 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請觀看稻田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主的莊稼在面前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遼闊收成沒法估計</a:t>
            </a:r>
            <a:endParaRPr lang="en-US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388" y="5929330"/>
            <a:ext cx="2379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Chorus 2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  <a:endParaRPr 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忠於</a:t>
            </a: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使命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不惜</a:t>
            </a:r>
            <a:r>
              <a:rPr lang="zh-TW" altLang="en-US" sz="54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一切來</a:t>
            </a: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能事</a:t>
            </a:r>
            <a:r>
              <a:rPr lang="zh-TW" altLang="en-US" sz="54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奉你是最尊貴</a:t>
            </a:r>
            <a:endParaRPr lang="en-US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6600" y="5562600"/>
            <a:ext cx="13468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Coda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en-US" sz="6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天歌唱未怕迎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狂風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你結伴每刻恩典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夠用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邁步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浪裡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衝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何妨澎湃洶湧 你護送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7400" y="5334000"/>
            <a:ext cx="2010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Verse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en-US" sz="6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神呀 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離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由你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沒變改（你是愛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75567" y="6211669"/>
            <a:ext cx="17684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Chorus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  <a:endParaRPr lang="en-US" sz="66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這天</a:t>
            </a:r>
            <a:r>
              <a:rPr lang="zh-TW" altLang="en-US" sz="54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同聚於主</a:t>
            </a: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聖殿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數算我主</a:t>
            </a: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以性命來使我</a:t>
            </a: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完全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54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使我兩眼重見</a:t>
            </a: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光線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5410200"/>
            <a:ext cx="7777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V1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  <a:endParaRPr 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這天同聚於主聖殿</a:t>
            </a:r>
            <a:endParaRPr lang="en-US" altLang="zh-TW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來數算我主恩典</a:t>
            </a:r>
            <a:endParaRPr lang="en-US" altLang="zh-TW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祂賜盼望重生的泉源</a:t>
            </a:r>
            <a:endParaRPr lang="en-US" altLang="zh-TW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還給我勇氣面對挑戰</a:t>
            </a:r>
            <a:endParaRPr lang="en-US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1024" y="5929330"/>
            <a:ext cx="8435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  <a:endParaRPr 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無甚麼可取替</a:t>
            </a:r>
            <a:endParaRPr lang="en-US" altLang="zh-TW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唯求將心全然給主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來彰顯主愛多珍貴</a:t>
            </a:r>
            <a:endParaRPr lang="en-US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64823" y="6150114"/>
            <a:ext cx="2379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Chorus 1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  <a:endParaRPr 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傾心傾意愛別人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才覺生命沒有枉費</a:t>
            </a:r>
            <a:endParaRPr lang="en-US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64823" y="6150114"/>
            <a:ext cx="2379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Chorus 1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  <a:endParaRPr 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這天降服於主腳前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留心聽我主差遣</a:t>
            </a:r>
            <a:endParaRPr lang="en-US" altLang="zh-TW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深信這日勞苦不徒然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神終會賜我榮美冠冕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0" y="5715000"/>
            <a:ext cx="8435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V2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  <a:endParaRPr 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衷心去讚頌神極重的恩惠</a:t>
            </a:r>
            <a:endParaRPr lang="en-US" altLang="zh-TW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獻我一生傳揚福音</a:t>
            </a:r>
            <a:endParaRPr lang="en-US" altLang="zh-TW" sz="5400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來證實主愛何寶貴</a:t>
            </a:r>
            <a:endParaRPr lang="en-US" altLang="zh-TW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388" y="5929330"/>
            <a:ext cx="2379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Chorus 2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118</TotalTime>
  <Words>271</Words>
  <Application>Microsoft Office PowerPoint</Application>
  <PresentationFormat>如螢幕大小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佈景主題11</vt:lpstr>
      <vt:lpstr>天天歌唱</vt:lpstr>
      <vt:lpstr>天天歌唱</vt:lpstr>
      <vt:lpstr>天天歌唱</vt:lpstr>
      <vt:lpstr>恩典太美麗</vt:lpstr>
      <vt:lpstr>恩典太美麗</vt:lpstr>
      <vt:lpstr>恩典太美麗</vt:lpstr>
      <vt:lpstr>恩典太美麗</vt:lpstr>
      <vt:lpstr>恩典太美麗</vt:lpstr>
      <vt:lpstr>恩典太美麗</vt:lpstr>
      <vt:lpstr>恩典太美麗</vt:lpstr>
      <vt:lpstr>恩典太美麗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天天歌唱</dc:title>
  <dc:creator>User</dc:creator>
  <cp:lastModifiedBy>User</cp:lastModifiedBy>
  <cp:revision>7</cp:revision>
  <dcterms:created xsi:type="dcterms:W3CDTF">2017-06-27T12:22:37Z</dcterms:created>
  <dcterms:modified xsi:type="dcterms:W3CDTF">2017-07-06T12:28:04Z</dcterms:modified>
</cp:coreProperties>
</file>