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ECC9-96E5-4163-A3D7-A8B8052F9A90}" type="datetimeFigureOut">
              <a:rPr lang="zh-TW" altLang="en-US" smtClean="0"/>
              <a:pPr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5169-0FD7-4B97-8461-73356EC7D4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 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 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55</TotalTime>
  <Words>594</Words>
  <Application>Microsoft Office PowerPoint</Application>
  <PresentationFormat>如螢幕大小 (4:3)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佈景主題11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User</cp:lastModifiedBy>
  <cp:revision>9</cp:revision>
  <dcterms:created xsi:type="dcterms:W3CDTF">2017-07-04T12:56:59Z</dcterms:created>
  <dcterms:modified xsi:type="dcterms:W3CDTF">2017-07-13T12:43:34Z</dcterms:modified>
</cp:coreProperties>
</file>