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6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7ECB-A1D5-455D-8C86-E33CE7CADA85}" type="datetimeFigureOut">
              <a:rPr lang="zh-TW" altLang="en-US" smtClean="0"/>
              <a:pPr/>
              <a:t>2017/7/20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8209-E911-47CD-8C17-CD3F1588BC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7ECB-A1D5-455D-8C86-E33CE7CADA85}" type="datetimeFigureOut">
              <a:rPr lang="zh-TW" altLang="en-US" smtClean="0"/>
              <a:pPr/>
              <a:t>2017/7/20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8209-E911-47CD-8C17-CD3F1588BC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7ECB-A1D5-455D-8C86-E33CE7CADA85}" type="datetimeFigureOut">
              <a:rPr lang="zh-TW" altLang="en-US" smtClean="0"/>
              <a:pPr/>
              <a:t>2017/7/20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8209-E911-47CD-8C17-CD3F1588BC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7ECB-A1D5-455D-8C86-E33CE7CADA85}" type="datetimeFigureOut">
              <a:rPr lang="zh-TW" altLang="en-US" smtClean="0"/>
              <a:pPr/>
              <a:t>2017/7/20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8209-E911-47CD-8C17-CD3F1588BC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7ECB-A1D5-455D-8C86-E33CE7CADA85}" type="datetimeFigureOut">
              <a:rPr lang="zh-TW" altLang="en-US" smtClean="0"/>
              <a:pPr/>
              <a:t>2017/7/20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8209-E911-47CD-8C17-CD3F1588BC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7ECB-A1D5-455D-8C86-E33CE7CADA85}" type="datetimeFigureOut">
              <a:rPr lang="zh-TW" altLang="en-US" smtClean="0"/>
              <a:pPr/>
              <a:t>2017/7/20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8209-E911-47CD-8C17-CD3F1588BC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7ECB-A1D5-455D-8C86-E33CE7CADA85}" type="datetimeFigureOut">
              <a:rPr lang="zh-TW" altLang="en-US" smtClean="0"/>
              <a:pPr/>
              <a:t>2017/7/20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8209-E911-47CD-8C17-CD3F1588BC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7ECB-A1D5-455D-8C86-E33CE7CADA85}" type="datetimeFigureOut">
              <a:rPr lang="zh-TW" altLang="en-US" smtClean="0"/>
              <a:pPr/>
              <a:t>2017/7/20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8209-E911-47CD-8C17-CD3F1588BC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7ECB-A1D5-455D-8C86-E33CE7CADA85}" type="datetimeFigureOut">
              <a:rPr lang="zh-TW" altLang="en-US" smtClean="0"/>
              <a:pPr/>
              <a:t>2017/7/20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8209-E911-47CD-8C17-CD3F1588BC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7ECB-A1D5-455D-8C86-E33CE7CADA85}" type="datetimeFigureOut">
              <a:rPr lang="zh-TW" altLang="en-US" smtClean="0"/>
              <a:pPr/>
              <a:t>2017/7/20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8209-E911-47CD-8C17-CD3F1588BC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7ECB-A1D5-455D-8C86-E33CE7CADA85}" type="datetimeFigureOut">
              <a:rPr lang="zh-TW" altLang="en-US" smtClean="0"/>
              <a:pPr/>
              <a:t>2017/7/20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8209-E911-47CD-8C17-CD3F1588BC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7ECB-A1D5-455D-8C86-E33CE7CADA85}" type="datetimeFigureOut">
              <a:rPr lang="zh-TW" altLang="en-US" smtClean="0"/>
              <a:pPr/>
              <a:t>2017/7/20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8209-E911-47CD-8C17-CD3F1588BC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他離別吾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珥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 全然奉上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愛子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還有人全力抓住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到祝福 換了名字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他行近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紅海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 連潮浪也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分開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曾有人被困於獅子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坑內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敬拜上帝 發誓至死不改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在某天他下決心圍繞在城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外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放聲呼喊 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城牆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便倒塌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下來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有先知被掳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他方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在心裏靜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待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確信上帝榮耀會回來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 我們懷著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憑據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 同尋著了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憑信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能夠發現在世間只是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寄居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更美家鄉走回去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  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神豈有難成的事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生路  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你話語叫我永不動搖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  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迷了路有主引導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施恩  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扶持  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竿引領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神大愛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跌倒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何時你扶持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雪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你必庇佑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前途在你手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牽我到白頭  守護我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從今天起  直到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85</TotalTime>
  <Words>206</Words>
  <Application>Microsoft Office PowerPoint</Application>
  <PresentationFormat>如螢幕大小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佈景主題11</vt:lpstr>
      <vt:lpstr>因著信</vt:lpstr>
      <vt:lpstr>因著信</vt:lpstr>
      <vt:lpstr>因著信</vt:lpstr>
      <vt:lpstr>因著信</vt:lpstr>
      <vt:lpstr>因著信</vt:lpstr>
      <vt:lpstr>神大愛</vt:lpstr>
      <vt:lpstr>神大愛</vt:lpstr>
      <vt:lpstr>神大愛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因著信</dc:title>
  <dc:creator>User</dc:creator>
  <cp:lastModifiedBy>User</cp:lastModifiedBy>
  <cp:revision>5</cp:revision>
  <dcterms:created xsi:type="dcterms:W3CDTF">2017-07-11T12:30:36Z</dcterms:created>
  <dcterms:modified xsi:type="dcterms:W3CDTF">2017-07-20T12:26:29Z</dcterms:modified>
</cp:coreProperties>
</file>