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5162-2657-4A73-91E4-DD4ECEC51FAB}" type="datetimeFigureOut">
              <a:rPr lang="zh-TW" altLang="en-US" smtClean="0"/>
              <a:pPr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A6CC-4AA2-428F-91FF-F185A0B8E7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站在大海邊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才發現自己是多渺小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登上最高山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才發現天有多高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浩瀚的宇宙中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我真的微不足道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像灰塵 消失也沒人知道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夜空的星星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彷彿在對著我微微笑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輕聲告訴我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一切祂都看見了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我所有掙扎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所有軟弱和跌倒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將成為主恩典的記號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當我呼求 耶穌聽見我的禱告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千萬人中 祂竟關心我的需要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都留下 主恩典的記號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在風雨中 耶穌將我緊緊擁抱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祂是我永遠的依靠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將成為 主恩典的記號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72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你施恩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72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下寬容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32</TotalTime>
  <Words>226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恩典的記號</vt:lpstr>
      <vt:lpstr>恩典的記號</vt:lpstr>
      <vt:lpstr>恩典的記號</vt:lpstr>
      <vt:lpstr>恩典的記號</vt:lpstr>
      <vt:lpstr>恩典的記號</vt:lpstr>
      <vt:lpstr>恩典的記號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恩典的記號</dc:title>
  <dc:creator>大副堂</dc:creator>
  <cp:lastModifiedBy>User</cp:lastModifiedBy>
  <cp:revision>4</cp:revision>
  <dcterms:created xsi:type="dcterms:W3CDTF">2017-08-01T12:43:16Z</dcterms:created>
  <dcterms:modified xsi:type="dcterms:W3CDTF">2017-08-01T13:28:36Z</dcterms:modified>
</cp:coreProperties>
</file>