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11FAC-071D-4DDC-A9AD-4AFE1E3B8211}" type="datetimeFigureOut">
              <a:rPr lang="zh-TW" altLang="en-US" smtClean="0"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5493-8E54-4CC4-B41D-E6DD874E5D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前  我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獻上我的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endParaRPr lang="en-US" altLang="zh-TW" sz="5400" b="1" dirty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雙手  揚聲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救恩歸於寶座上的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不要失望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擔子雖然極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愁苦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又壓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仍然看顧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  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你若愁苦壓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重擔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難受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路途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縱崎嶇難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記住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神必護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祂恩典必夠你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可忍受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煩惱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仍愛祂的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天使俯伏敬拜</a:t>
            </a:r>
            <a:endParaRPr lang="en-US" altLang="zh-TW" sz="5400" b="1" dirty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讓萬國萬邦在天上說</a:t>
            </a:r>
            <a:endParaRPr lang="en-US" altLang="zh-TW" sz="5400" b="1" dirty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願救恩歸於寶座上的神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恩榮耀都歸於我們的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頌讚權能都歸於我們的神</a:t>
            </a:r>
            <a:endParaRPr lang="en-US" altLang="zh-TW" sz="5400" b="1" dirty="0">
              <a:solidFill>
                <a:srgbClr val="080808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80808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有時黑影來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遮掩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濃霧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隱蔽前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黑雲增無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白晝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竟亦似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記得我們天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必護佑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仍愛祂的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不要失望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擔子雖然極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愁苦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又壓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仍然看顧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  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有時道路甚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荒涼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孤單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獨行淒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苦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忘記慈悲天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必保守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看顧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多少憂傷冤枉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受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因信心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缺少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仍愛祂的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300</Words>
  <Application>Microsoft Office PowerPoint</Application>
  <PresentationFormat>如螢幕大小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佈景主題11</vt:lpstr>
      <vt:lpstr>在你寶座前</vt:lpstr>
      <vt:lpstr>在你寶座前</vt:lpstr>
      <vt:lpstr>在你寶座前</vt:lpstr>
      <vt:lpstr>在你寶座前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在你寶座前</dc:title>
  <dc:creator>User</dc:creator>
  <cp:lastModifiedBy>User</cp:lastModifiedBy>
  <cp:revision>1</cp:revision>
  <dcterms:created xsi:type="dcterms:W3CDTF">2017-08-08T13:22:45Z</dcterms:created>
  <dcterms:modified xsi:type="dcterms:W3CDTF">2017-08-08T13:23:25Z</dcterms:modified>
</cp:coreProperties>
</file>