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D729-998D-4EEC-8230-CB57E649CB5E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7DE1-40D5-4CCA-A924-7314ABDA41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EE103-F173-4A1E-94D6-CF7838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傾聽我的心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33D87-80A6-4EB8-AAD4-DE7231B4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當我悲傷難挨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訴不盡最深的悲哀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親愛主  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  懇求你傾聽我的心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01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EE103-F173-4A1E-94D6-CF7838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傾聽我的心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33D87-80A6-4EB8-AAD4-DE7231B4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當我希望滿懷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道不出美的期待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親愛主  喔  我的主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求你傾聽我的心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79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EE103-F173-4A1E-94D6-CF7838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傾聽我的心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33D87-80A6-4EB8-AAD4-DE7231B4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求你聆聽我每一個心跳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那是我最虔誠最渴慕的祈禱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求你聆聽我每一個心跳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告訴我  你什麼都明瞭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61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4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4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221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195</Words>
  <Application>Microsoft Office PowerPoint</Application>
  <PresentationFormat>如螢幕大小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佈景主題11</vt:lpstr>
      <vt:lpstr>傾聽我的心</vt:lpstr>
      <vt:lpstr>傾聽我的心</vt:lpstr>
      <vt:lpstr>傾聽我的心</vt:lpstr>
      <vt:lpstr>每天的禱告</vt:lpstr>
      <vt:lpstr>每天的禱告</vt:lpstr>
      <vt:lpstr>每天的禱告</vt:lpstr>
      <vt:lpstr>每天的禱告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</cp:revision>
  <dcterms:created xsi:type="dcterms:W3CDTF">2017-08-15T12:20:02Z</dcterms:created>
  <dcterms:modified xsi:type="dcterms:W3CDTF">2017-08-15T12:22:50Z</dcterms:modified>
</cp:coreProperties>
</file>