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73B8-7FF7-4BF2-955D-47C118B3D63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E712-6774-4F6D-826A-F230957717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主我要遇見你</a:t>
            </a:r>
            <a:endParaRPr 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來到主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前  謙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卑跪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吐我心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心中傷痛我眼流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必不輕看</a:t>
            </a:r>
            <a:endParaRPr 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主我要遇見你</a:t>
            </a:r>
            <a:endParaRPr 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人生道路如此坎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坷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許多無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奈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來到主前叩門尋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找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懇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求主開路</a:t>
            </a:r>
            <a:endParaRPr 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主我要遇見你</a:t>
            </a:r>
            <a:endParaRPr 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主我要遇見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我心渴慕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我只要有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命窄路與我同過</a:t>
            </a:r>
            <a:endParaRPr 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主我要遇見你</a:t>
            </a:r>
            <a:endParaRPr lang="en-US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主讓我遇見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讓我得著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我要你自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己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你自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己 我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192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佈景主題11</vt:lpstr>
      <vt:lpstr>坐在寶座上聖潔羔羊</vt:lpstr>
      <vt:lpstr>坐在寶座上聖潔羔羊</vt:lpstr>
      <vt:lpstr>坐在寶座上聖潔羔羊</vt:lpstr>
      <vt:lpstr>主我要遇見你</vt:lpstr>
      <vt:lpstr>主我要遇見你</vt:lpstr>
      <vt:lpstr>主我要遇見你</vt:lpstr>
      <vt:lpstr>主我要遇見你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User</dc:creator>
  <cp:lastModifiedBy>User</cp:lastModifiedBy>
  <cp:revision>1</cp:revision>
  <dcterms:created xsi:type="dcterms:W3CDTF">2017-08-22T12:15:44Z</dcterms:created>
  <dcterms:modified xsi:type="dcterms:W3CDTF">2017-08-22T12:18:05Z</dcterms:modified>
</cp:coreProperties>
</file>