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05B2-A03A-472D-87DF-7A0EA818F4CB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E8FA-0D47-4157-BC86-68C1B2606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感激基督帶領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恩典賜予我未停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日日服事主  我心歡喜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讓讚美聲跨千里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要唱唱唱莫停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271</Words>
  <Application>Microsoft Office PowerPoint</Application>
  <PresentationFormat>如螢幕大小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佈景主題11</vt:lpstr>
      <vt:lpstr>頌讚你 哈利路亞</vt:lpstr>
      <vt:lpstr>頌讚你 哈利路亞</vt:lpstr>
      <vt:lpstr>頌讚你 哈利路亞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頌讚你 哈利路亞</dc:title>
  <dc:creator>User</dc:creator>
  <cp:lastModifiedBy>User</cp:lastModifiedBy>
  <cp:revision>1</cp:revision>
  <dcterms:created xsi:type="dcterms:W3CDTF">2017-08-29T13:02:35Z</dcterms:created>
  <dcterms:modified xsi:type="dcterms:W3CDTF">2017-08-29T13:09:03Z</dcterms:modified>
</cp:coreProperties>
</file>