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9690-ECA9-4A22-8AB3-25D0447D8FFC}" type="datetimeFigureOut">
              <a:rPr lang="zh-TW" altLang="en-US" smtClean="0"/>
              <a:pPr/>
              <a:t>2017/9/5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C6C2-B9DE-4D7A-9F91-4EFF87DEF9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耶穌聖潔公義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神的智慧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的愛是何等長闊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有豐富無窮的恩典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耶穌權柄統管萬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得榮耀尊貴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以心靈誠實盡情敬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在寶座上深愛我的主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一天  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話語如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甘霖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這是我的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我生命單單歸榮耀給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   這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是我的呼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都更愛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永不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失去起初愛你的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188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盡情的敬拜</vt:lpstr>
      <vt:lpstr>盡情的敬拜</vt:lpstr>
      <vt:lpstr>盡情的敬拜</vt:lpstr>
      <vt:lpstr>每一天我需要你</vt:lpstr>
      <vt:lpstr>每一天我需要你</vt:lpstr>
      <vt:lpstr>每一天我需要你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每一天我需要你</dc:title>
  <dc:creator>User</dc:creator>
  <cp:lastModifiedBy>User</cp:lastModifiedBy>
  <cp:revision>3</cp:revision>
  <dcterms:created xsi:type="dcterms:W3CDTF">2017-08-28T12:40:56Z</dcterms:created>
  <dcterms:modified xsi:type="dcterms:W3CDTF">2017-09-05T13:08:10Z</dcterms:modified>
</cp:coreProperties>
</file>