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B0AC-99AD-4358-AC0A-9D0BAB793B10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0DA0-C5C4-4815-8DCD-949B595946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禱告尋求祢面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意單單跟隨祢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25770"/>
            <a:ext cx="8215370" cy="47036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體會  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寶貴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上自己永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追隨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傷心或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氣餒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死別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剛強壯膽永遠不後退</a:t>
            </a:r>
            <a:endParaRPr lang="vi-VN" sz="54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你愛永不變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54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b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經滄海歷桑田</a:t>
            </a:r>
            <a:b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54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賜下父神的心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要回轉向祢父神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要看見復興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禱告尋求祢面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意單單跟隨祢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主我們國家是屬於祢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祢來掌管全地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祢來憐憫醫治這地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再次降臨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4492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555"/>
            <a:ext cx="9144000" cy="51000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你流出寶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血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洗淨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污穢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我的生命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贖回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為了我的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犧牲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悔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你極大恩惠</a:t>
            </a:r>
            <a:endParaRPr lang="vi-VN" sz="54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90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74</TotalTime>
  <Words>159</Words>
  <Application>Microsoft Office PowerPoint</Application>
  <PresentationFormat>如螢幕大小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佈景主題11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你愛永不變</vt:lpstr>
      <vt:lpstr>你愛永不變</vt:lpstr>
      <vt:lpstr>你愛永不變</vt:lpstr>
      <vt:lpstr>你愛永不變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我們呼求</dc:title>
  <dc:creator>User</dc:creator>
  <cp:lastModifiedBy>User</cp:lastModifiedBy>
  <cp:revision>7</cp:revision>
  <dcterms:created xsi:type="dcterms:W3CDTF">2017-09-05T12:30:51Z</dcterms:created>
  <dcterms:modified xsi:type="dcterms:W3CDTF">2017-09-05T13:45:33Z</dcterms:modified>
</cp:coreProperties>
</file>