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6" r:id="rId2"/>
    <p:sldId id="267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61" r:id="rId14"/>
    <p:sldId id="262" r:id="rId15"/>
    <p:sldId id="263" r:id="rId16"/>
    <p:sldId id="264" r:id="rId17"/>
    <p:sldId id="278" r:id="rId18"/>
    <p:sldId id="279" r:id="rId19"/>
    <p:sldId id="280" r:id="rId20"/>
    <p:sldId id="281" r:id="rId21"/>
    <p:sldId id="283" r:id="rId22"/>
    <p:sldId id="284" r:id="rId2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24" d="100"/>
          <a:sy n="124" d="100"/>
        </p:scale>
        <p:origin x="-125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00474-96A1-4BCA-8F14-3F6050E96C1D}" type="datetimeFigureOut">
              <a:rPr lang="zh-TW" altLang="en-US" smtClean="0"/>
              <a:pPr/>
              <a:t>2017/9/19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1F932-8999-44D3-90EC-38D0AA7FD13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00474-96A1-4BCA-8F14-3F6050E96C1D}" type="datetimeFigureOut">
              <a:rPr lang="zh-TW" altLang="en-US" smtClean="0"/>
              <a:pPr/>
              <a:t>2017/9/19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1F932-8999-44D3-90EC-38D0AA7FD13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00474-96A1-4BCA-8F14-3F6050E96C1D}" type="datetimeFigureOut">
              <a:rPr lang="zh-TW" altLang="en-US" smtClean="0"/>
              <a:pPr/>
              <a:t>2017/9/19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1F932-8999-44D3-90EC-38D0AA7FD13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00474-96A1-4BCA-8F14-3F6050E96C1D}" type="datetimeFigureOut">
              <a:rPr lang="zh-TW" altLang="en-US" smtClean="0"/>
              <a:pPr/>
              <a:t>2017/9/19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1F932-8999-44D3-90EC-38D0AA7FD13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00474-96A1-4BCA-8F14-3F6050E96C1D}" type="datetimeFigureOut">
              <a:rPr lang="zh-TW" altLang="en-US" smtClean="0"/>
              <a:pPr/>
              <a:t>2017/9/19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1F932-8999-44D3-90EC-38D0AA7FD13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00474-96A1-4BCA-8F14-3F6050E96C1D}" type="datetimeFigureOut">
              <a:rPr lang="zh-TW" altLang="en-US" smtClean="0"/>
              <a:pPr/>
              <a:t>2017/9/19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1F932-8999-44D3-90EC-38D0AA7FD13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00474-96A1-4BCA-8F14-3F6050E96C1D}" type="datetimeFigureOut">
              <a:rPr lang="zh-TW" altLang="en-US" smtClean="0"/>
              <a:pPr/>
              <a:t>2017/9/19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1F932-8999-44D3-90EC-38D0AA7FD13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00474-96A1-4BCA-8F14-3F6050E96C1D}" type="datetimeFigureOut">
              <a:rPr lang="zh-TW" altLang="en-US" smtClean="0"/>
              <a:pPr/>
              <a:t>2017/9/19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1F932-8999-44D3-90EC-38D0AA7FD13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00474-96A1-4BCA-8F14-3F6050E96C1D}" type="datetimeFigureOut">
              <a:rPr lang="zh-TW" altLang="en-US" smtClean="0"/>
              <a:pPr/>
              <a:t>2017/9/19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1F932-8999-44D3-90EC-38D0AA7FD13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00474-96A1-4BCA-8F14-3F6050E96C1D}" type="datetimeFigureOut">
              <a:rPr lang="zh-TW" altLang="en-US" smtClean="0"/>
              <a:pPr/>
              <a:t>2017/9/19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1F932-8999-44D3-90EC-38D0AA7FD13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00474-96A1-4BCA-8F14-3F6050E96C1D}" type="datetimeFigureOut">
              <a:rPr lang="zh-TW" altLang="en-US" smtClean="0"/>
              <a:pPr/>
              <a:t>2017/9/19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1F932-8999-44D3-90EC-38D0AA7FD13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900474-96A1-4BCA-8F14-3F6050E96C1D}" type="datetimeFigureOut">
              <a:rPr lang="zh-TW" altLang="en-US" smtClean="0"/>
              <a:pPr/>
              <a:t>2017/9/19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C1F932-8999-44D3-90EC-38D0AA7FD13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因你與我同行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因你與我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同行</a:t>
            </a: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我就不會孤寂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歡笑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時你同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喜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憂傷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時你共泣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因你與我同行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願我所行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路徑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願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我所歷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際遇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處處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留下有你同在的恩典痕跡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因你與我同行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經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風暴  過黑夜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度阡陌  越海洋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有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你手牽引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我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就永往向前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因你與我同行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願我所行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路徑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願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我所歷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際遇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處處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留下有你同在的恩典痕跡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打开</a:t>
            </a:r>
            <a:r>
              <a:rPr lang="zh-TW" altLang="en-US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天窗</a:t>
            </a:r>
            <a:endParaRPr lang="zh-TW" altLang="en-US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愿我 我的祷告 </a:t>
            </a:r>
            <a:endParaRPr lang="en-US" altLang="zh-CN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如</a:t>
            </a:r>
            <a:r>
              <a:rPr lang="zh-CN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香陈列在祢</a:t>
            </a:r>
            <a:r>
              <a:rPr lang="zh-CN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面前</a:t>
            </a:r>
            <a:endParaRPr lang="en-US" altLang="zh-CN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没</a:t>
            </a:r>
            <a:r>
              <a:rPr lang="zh-CN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有黑暗势力 </a:t>
            </a:r>
            <a:endParaRPr lang="en-US" altLang="zh-CN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可以</a:t>
            </a:r>
            <a:r>
              <a:rPr lang="zh-CN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摇动我的信心</a:t>
            </a:r>
            <a:endParaRPr lang="zh-TW" altLang="en-US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打开</a:t>
            </a:r>
            <a:r>
              <a:rPr lang="zh-TW" altLang="en-US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天窗</a:t>
            </a:r>
            <a:endParaRPr lang="zh-TW" altLang="en-US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愿我 我的敬拜 </a:t>
            </a:r>
            <a:endParaRPr lang="en-US" altLang="zh-CN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到</a:t>
            </a:r>
            <a:r>
              <a:rPr lang="zh-CN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祢面前 蒙祢悦</a:t>
            </a:r>
            <a:r>
              <a:rPr lang="zh-CN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纳</a:t>
            </a:r>
            <a:endParaRPr lang="en-US" altLang="zh-CN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天使</a:t>
            </a:r>
            <a:r>
              <a:rPr lang="zh-CN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天军屈膝 </a:t>
            </a:r>
            <a:endParaRPr lang="en-US" altLang="zh-CN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俯</a:t>
            </a:r>
            <a:r>
              <a:rPr lang="zh-CN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伏敬拜在祢宝座前</a:t>
            </a:r>
            <a:endParaRPr lang="zh-TW" altLang="en-US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打开</a:t>
            </a:r>
            <a:r>
              <a:rPr lang="zh-TW" altLang="en-US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天窗</a:t>
            </a:r>
            <a:endParaRPr lang="zh-TW" altLang="en-US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04351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打开天窗 打开</a:t>
            </a:r>
            <a:r>
              <a:rPr lang="zh-CN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天窗</a:t>
            </a:r>
            <a:endParaRPr lang="en-US" altLang="zh-CN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愿</a:t>
            </a:r>
            <a:r>
              <a:rPr lang="zh-CN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我的祷告打开</a:t>
            </a:r>
            <a:r>
              <a:rPr lang="zh-CN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天窗</a:t>
            </a:r>
            <a:endParaRPr lang="en-US" altLang="zh-CN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愿</a:t>
            </a:r>
            <a:r>
              <a:rPr lang="zh-CN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祢充</a:t>
            </a:r>
            <a:r>
              <a:rPr lang="zh-CN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满</a:t>
            </a:r>
            <a:endParaRPr lang="en-US" altLang="zh-CN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祢</a:t>
            </a:r>
            <a:r>
              <a:rPr lang="zh-CN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的荣耀 祢的同</a:t>
            </a:r>
            <a:r>
              <a:rPr lang="zh-CN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在</a:t>
            </a:r>
            <a:endParaRPr lang="en-US" altLang="zh-CN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在</a:t>
            </a:r>
            <a:r>
              <a:rPr lang="zh-CN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这地</a:t>
            </a:r>
            <a:endParaRPr lang="zh-TW" altLang="en-US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打开</a:t>
            </a:r>
            <a:r>
              <a:rPr lang="zh-TW" altLang="en-US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天窗</a:t>
            </a:r>
            <a:endParaRPr lang="zh-TW" altLang="en-US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04351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打开天窗 打开天窗</a:t>
            </a:r>
            <a:endParaRPr lang="en-US" altLang="zh-CN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愿我的敬拜打开天窗</a:t>
            </a:r>
            <a:endParaRPr lang="en-US" altLang="zh-CN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我们只要</a:t>
            </a:r>
            <a:endParaRPr lang="en-US" altLang="zh-CN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祢的荣耀 祢的同在</a:t>
            </a:r>
            <a:endParaRPr lang="en-US" altLang="zh-CN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在这地 在这</a:t>
            </a:r>
            <a:r>
              <a:rPr lang="zh-CN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地</a:t>
            </a:r>
            <a:endParaRPr lang="zh-TW" altLang="en-US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打开</a:t>
            </a:r>
            <a:r>
              <a:rPr lang="zh-TW" altLang="en-US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天窗</a:t>
            </a:r>
            <a:endParaRPr lang="zh-TW" altLang="en-US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愿我 我的祷告 </a:t>
            </a:r>
            <a:endParaRPr lang="en-US" altLang="zh-CN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如</a:t>
            </a:r>
            <a:r>
              <a:rPr lang="zh-CN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香陈列在祢</a:t>
            </a:r>
            <a:r>
              <a:rPr lang="zh-CN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面前</a:t>
            </a:r>
            <a:endParaRPr lang="en-US" altLang="zh-CN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没</a:t>
            </a:r>
            <a:r>
              <a:rPr lang="zh-CN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有黑暗势力 </a:t>
            </a:r>
            <a:endParaRPr lang="en-US" altLang="zh-CN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可以</a:t>
            </a:r>
            <a:r>
              <a:rPr lang="zh-CN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摇动我的信心</a:t>
            </a:r>
            <a:endParaRPr lang="zh-TW" altLang="en-US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打开</a:t>
            </a:r>
            <a:r>
              <a:rPr lang="zh-TW" altLang="en-US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天窗</a:t>
            </a:r>
            <a:endParaRPr lang="zh-TW" altLang="en-US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愿我 我的敬拜 </a:t>
            </a:r>
            <a:endParaRPr lang="en-US" altLang="zh-CN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到</a:t>
            </a:r>
            <a:r>
              <a:rPr lang="zh-CN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祢面前 蒙祢悦</a:t>
            </a:r>
            <a:r>
              <a:rPr lang="zh-CN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纳</a:t>
            </a:r>
            <a:endParaRPr lang="en-US" altLang="zh-CN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天使</a:t>
            </a:r>
            <a:r>
              <a:rPr lang="zh-CN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天军屈膝 </a:t>
            </a:r>
            <a:endParaRPr lang="en-US" altLang="zh-CN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俯</a:t>
            </a:r>
            <a:r>
              <a:rPr lang="zh-CN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伏敬拜在祢宝座前</a:t>
            </a:r>
            <a:endParaRPr lang="zh-TW" altLang="en-US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打开</a:t>
            </a:r>
            <a:r>
              <a:rPr lang="zh-TW" altLang="en-US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天窗</a:t>
            </a:r>
            <a:endParaRPr lang="zh-TW" altLang="en-US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04351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打开天窗 打开</a:t>
            </a:r>
            <a:r>
              <a:rPr lang="zh-CN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天窗</a:t>
            </a:r>
            <a:endParaRPr lang="en-US" altLang="zh-CN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愿</a:t>
            </a:r>
            <a:r>
              <a:rPr lang="zh-CN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我的祷告打开</a:t>
            </a:r>
            <a:r>
              <a:rPr lang="zh-CN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天窗</a:t>
            </a:r>
            <a:endParaRPr lang="en-US" altLang="zh-CN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愿</a:t>
            </a:r>
            <a:r>
              <a:rPr lang="zh-CN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祢充</a:t>
            </a:r>
            <a:r>
              <a:rPr lang="zh-CN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满</a:t>
            </a:r>
            <a:endParaRPr lang="en-US" altLang="zh-CN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祢</a:t>
            </a:r>
            <a:r>
              <a:rPr lang="zh-CN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的荣耀 祢的同</a:t>
            </a:r>
            <a:r>
              <a:rPr lang="zh-CN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在</a:t>
            </a:r>
            <a:endParaRPr lang="en-US" altLang="zh-CN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在</a:t>
            </a:r>
            <a:r>
              <a:rPr lang="zh-CN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这地</a:t>
            </a:r>
            <a:endParaRPr lang="zh-TW" altLang="en-US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因你與我同行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因你是我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力量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就不會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絕望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困乏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軟弱中有你賜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恩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就得剛強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打开</a:t>
            </a:r>
            <a:r>
              <a:rPr lang="zh-TW" altLang="en-US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天窗</a:t>
            </a:r>
            <a:endParaRPr lang="zh-TW" altLang="en-US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04351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打开天窗 打开天窗</a:t>
            </a:r>
            <a:endParaRPr lang="en-US" altLang="zh-CN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愿我的敬拜打开天窗</a:t>
            </a:r>
            <a:endParaRPr lang="en-US" altLang="zh-CN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我们只要</a:t>
            </a:r>
            <a:endParaRPr lang="en-US" altLang="zh-CN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祢的荣耀 祢的同在</a:t>
            </a:r>
            <a:endParaRPr lang="en-US" altLang="zh-CN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在这地 在这</a:t>
            </a:r>
            <a:r>
              <a:rPr lang="zh-CN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地</a:t>
            </a:r>
            <a:endParaRPr lang="zh-TW" altLang="en-US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打开</a:t>
            </a:r>
            <a:r>
              <a:rPr lang="zh-TW" altLang="en-US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天窗</a:t>
            </a:r>
            <a:endParaRPr lang="zh-TW" altLang="en-US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04351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打开天窗 打开</a:t>
            </a:r>
            <a:r>
              <a:rPr lang="zh-CN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天窗</a:t>
            </a:r>
            <a:endParaRPr lang="en-US" altLang="zh-CN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愿</a:t>
            </a:r>
            <a:r>
              <a:rPr lang="zh-CN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我的祷告打开</a:t>
            </a:r>
            <a:r>
              <a:rPr lang="zh-CN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天窗</a:t>
            </a:r>
            <a:endParaRPr lang="en-US" altLang="zh-CN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愿</a:t>
            </a:r>
            <a:r>
              <a:rPr lang="zh-CN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祢充</a:t>
            </a:r>
            <a:r>
              <a:rPr lang="zh-CN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满</a:t>
            </a:r>
            <a:endParaRPr lang="en-US" altLang="zh-CN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祢</a:t>
            </a:r>
            <a:r>
              <a:rPr lang="zh-CN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的荣耀 祢的同</a:t>
            </a:r>
            <a:r>
              <a:rPr lang="zh-CN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在</a:t>
            </a:r>
            <a:endParaRPr lang="en-US" altLang="zh-CN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在</a:t>
            </a:r>
            <a:r>
              <a:rPr lang="zh-CN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这地</a:t>
            </a:r>
            <a:endParaRPr lang="zh-TW" altLang="en-US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打开</a:t>
            </a:r>
            <a:r>
              <a:rPr lang="zh-TW" altLang="en-US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天窗</a:t>
            </a:r>
            <a:endParaRPr lang="zh-TW" altLang="en-US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04351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打开天窗 打开天窗</a:t>
            </a:r>
            <a:endParaRPr lang="en-US" altLang="zh-CN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愿我的敬拜打开天窗</a:t>
            </a:r>
            <a:endParaRPr lang="en-US" altLang="zh-CN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我们只要</a:t>
            </a:r>
            <a:endParaRPr lang="en-US" altLang="zh-CN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祢的荣耀 祢的同在</a:t>
            </a:r>
            <a:endParaRPr lang="en-US" altLang="zh-CN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在这地 在这</a:t>
            </a:r>
            <a:r>
              <a:rPr lang="zh-CN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地</a:t>
            </a:r>
            <a:endParaRPr lang="zh-TW" altLang="en-US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因你與我同行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因你與我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同行</a:t>
            </a: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我就不會孤寂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歡笑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時你同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喜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憂傷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時你共泣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因你與我同行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因你是我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力量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就不會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絕望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困乏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軟弱中有你賜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恩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就得剛強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因你與我同行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經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風暴  過黑夜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度阡陌  越海洋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有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你手牽引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我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就永往向前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因你與我同行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願我所行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路徑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願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我所歷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際遇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處處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留下有你同在的恩典痕跡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因你與我同行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因你與我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同行</a:t>
            </a: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我就不會孤寂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歡笑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時你同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喜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憂傷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時你共泣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因你與我同行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因你是我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力量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就不會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絕望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困乏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軟弱中有你賜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恩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就得剛強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因你與我同行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經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風暴  過黑夜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度阡陌  越海洋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有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你手牽引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我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就永往向前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佈景主題1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佈景主題11</Template>
  <TotalTime>48</TotalTime>
  <Words>522</Words>
  <Application>Microsoft Office PowerPoint</Application>
  <PresentationFormat>如螢幕大小 (4:3)</PresentationFormat>
  <Paragraphs>113</Paragraphs>
  <Slides>22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23" baseType="lpstr">
      <vt:lpstr>佈景主題11</vt:lpstr>
      <vt:lpstr>因你與我同行</vt:lpstr>
      <vt:lpstr>因你與我同行</vt:lpstr>
      <vt:lpstr>因你與我同行</vt:lpstr>
      <vt:lpstr>因你與我同行</vt:lpstr>
      <vt:lpstr>因你與我同行</vt:lpstr>
      <vt:lpstr>因你與我同行</vt:lpstr>
      <vt:lpstr>因你與我同行</vt:lpstr>
      <vt:lpstr>因你與我同行</vt:lpstr>
      <vt:lpstr>因你與我同行</vt:lpstr>
      <vt:lpstr>因你與我同行</vt:lpstr>
      <vt:lpstr>因你與我同行</vt:lpstr>
      <vt:lpstr>因你與我同行</vt:lpstr>
      <vt:lpstr>打开天窗</vt:lpstr>
      <vt:lpstr>打开天窗</vt:lpstr>
      <vt:lpstr>打开天窗</vt:lpstr>
      <vt:lpstr>打开天窗</vt:lpstr>
      <vt:lpstr>打开天窗</vt:lpstr>
      <vt:lpstr>打开天窗</vt:lpstr>
      <vt:lpstr>打开天窗</vt:lpstr>
      <vt:lpstr>打开天窗</vt:lpstr>
      <vt:lpstr>打开天窗</vt:lpstr>
      <vt:lpstr>打开天窗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因你與我同行</dc:title>
  <dc:creator>User</dc:creator>
  <cp:lastModifiedBy>User</cp:lastModifiedBy>
  <cp:revision>4</cp:revision>
  <dcterms:created xsi:type="dcterms:W3CDTF">2017-09-12T13:19:44Z</dcterms:created>
  <dcterms:modified xsi:type="dcterms:W3CDTF">2017-09-19T12:58:25Z</dcterms:modified>
</cp:coreProperties>
</file>