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84F0-45D9-4DEA-85BF-2B9FE1BFFCDA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48FD-42C2-4818-B586-42A0B80084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84F0-45D9-4DEA-85BF-2B9FE1BFFCDA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48FD-42C2-4818-B586-42A0B80084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84F0-45D9-4DEA-85BF-2B9FE1BFFCDA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48FD-42C2-4818-B586-42A0B80084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84F0-45D9-4DEA-85BF-2B9FE1BFFCDA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48FD-42C2-4818-B586-42A0B80084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84F0-45D9-4DEA-85BF-2B9FE1BFFCDA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48FD-42C2-4818-B586-42A0B80084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84F0-45D9-4DEA-85BF-2B9FE1BFFCDA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48FD-42C2-4818-B586-42A0B80084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84F0-45D9-4DEA-85BF-2B9FE1BFFCDA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48FD-42C2-4818-B586-42A0B80084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84F0-45D9-4DEA-85BF-2B9FE1BFFCDA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48FD-42C2-4818-B586-42A0B80084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84F0-45D9-4DEA-85BF-2B9FE1BFFCDA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48FD-42C2-4818-B586-42A0B80084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84F0-45D9-4DEA-85BF-2B9FE1BFFCDA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48FD-42C2-4818-B586-42A0B80084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84F0-45D9-4DEA-85BF-2B9FE1BFFCDA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48FD-42C2-4818-B586-42A0B80084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484F0-45D9-4DEA-85BF-2B9FE1BFFCDA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348FD-42C2-4818-B586-42A0B80084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盡情的敬拜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74320" y="1298448"/>
            <a:ext cx="8595360" cy="493776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耶穌聖潔公義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救主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彰顯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神的智慧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能力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的愛是何等長闊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高深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滿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有豐富無窮的恩典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盡情的敬拜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74320" y="1298448"/>
            <a:ext cx="8595360" cy="493776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耶穌權柄統管萬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得榮耀尊貴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以心靈誠實盡情敬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坐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在寶座上深愛我的主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盡情的敬拜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74320" y="1298448"/>
            <a:ext cx="8595360" cy="493776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舉起我的心來敬拜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生命來回應你的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 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主讓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我單單在乎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盡情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地敬拜你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打開天窗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願我　我的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禱告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香陳列在祢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面前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沒有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黑暗勢力　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可以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搖動我的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信心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打開天窗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　我的敬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拜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祢面前　蒙祢悅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納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天使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天軍屈膝　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俯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伏敬拜在祢寶座前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打開天窗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打開天窗　打開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天窗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我的禱告打開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天窗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祢充滿　祢的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的同在在這地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打開天窗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打開天窗　打開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天窗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我的敬拜打開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天窗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只要祢的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的同在在這地　在這地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打開天窗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願我的禱告如香　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我的禱告如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香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5400" b="1" dirty="0" smtClean="0">
                <a:latin typeface="微軟正黑體" pitchFamily="34" charset="-120"/>
                <a:ea typeface="微軟正黑體" pitchFamily="34" charset="-120"/>
              </a:rPr>
              <a:t>(x2)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獻在祢面前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</TotalTime>
  <Words>116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佈景主題11</vt:lpstr>
      <vt:lpstr>盡情的敬拜</vt:lpstr>
      <vt:lpstr>盡情的敬拜</vt:lpstr>
      <vt:lpstr>盡情的敬拜</vt:lpstr>
      <vt:lpstr>打開天窗</vt:lpstr>
      <vt:lpstr>打開天窗</vt:lpstr>
      <vt:lpstr>打開天窗</vt:lpstr>
      <vt:lpstr>打開天窗</vt:lpstr>
      <vt:lpstr>打開天窗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盡情的敬拜</dc:title>
  <dc:creator>User</dc:creator>
  <cp:lastModifiedBy>User</cp:lastModifiedBy>
  <cp:revision>1</cp:revision>
  <dcterms:created xsi:type="dcterms:W3CDTF">2017-09-26T12:33:37Z</dcterms:created>
  <dcterms:modified xsi:type="dcterms:W3CDTF">2017-09-26T12:35:09Z</dcterms:modified>
</cp:coreProperties>
</file>