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939C-2002-48FB-A747-66896DA8DB03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F7B3-F9C4-4856-81A6-32C56F82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我要高聲歌唱父神永遠的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願萬族萬國都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知曉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捨己的愛令愁困變喜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猶如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漫天星星閃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照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就算天翻了   世界傾覆了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這愛始終不變未動搖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用我心稱讚   以我口呼叫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我要一世頌揚感恩不了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不必怕因有你同在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因我知道盼望因你而來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有你的恩典我便足夠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讓我可清心見你面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感謝你為我所編寫的一切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180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我要頌揚</vt:lpstr>
      <vt:lpstr>我要頌揚</vt:lpstr>
      <vt:lpstr>信心的等待</vt:lpstr>
      <vt:lpstr>信心的等待</vt:lpstr>
      <vt:lpstr>信心的等待</vt:lpstr>
      <vt:lpstr>信心的等待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我要頌揚</dc:title>
  <dc:creator>大唐</dc:creator>
  <cp:lastModifiedBy>大唐</cp:lastModifiedBy>
  <cp:revision>4</cp:revision>
  <dcterms:created xsi:type="dcterms:W3CDTF">2018-01-02T12:37:05Z</dcterms:created>
  <dcterms:modified xsi:type="dcterms:W3CDTF">2018-01-02T13:43:28Z</dcterms:modified>
</cp:coreProperties>
</file>