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65" r:id="rId6"/>
    <p:sldId id="260" r:id="rId7"/>
    <p:sldId id="267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6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F673-F170-427A-B18A-333DC0A1297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7957-C98D-4B15-965F-4C60E6860C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耶穌你能使瞎眼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你能醫治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你有權柄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不可能變為可能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榮耀  權柄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族  各方  萬國和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邦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拜神羔羊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榮光在全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聖潔妝飾敬拜你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榮光在全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聖潔妝飾敬拜你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得尊崇和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得尊崇和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聖哉聖哉全地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在今在以後永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哉聖哉全能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在寶座上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耶穌你能使瞎眼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你能醫治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你有權柄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不可能變為可能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571480"/>
            <a:ext cx="7901014" cy="542928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得尊崇和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得尊崇和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榮光在全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聖潔妝飾敬拜你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榮耀  權柄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族  各方  萬國和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邦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拜神羔羊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459</Words>
  <Application>Microsoft Office PowerPoint</Application>
  <PresentationFormat>如螢幕大小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</vt:lpstr>
      <vt:lpstr>唯有耶穌</vt:lpstr>
      <vt:lpstr>唯有耶穌</vt:lpstr>
      <vt:lpstr>唯有耶穌</vt:lpstr>
      <vt:lpstr>唯有耶穌</vt:lpstr>
      <vt:lpstr>投影片 5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唯有耶穌</dc:title>
  <dc:creator>大唐</dc:creator>
  <cp:lastModifiedBy>大唐</cp:lastModifiedBy>
  <cp:revision>3</cp:revision>
  <dcterms:created xsi:type="dcterms:W3CDTF">2018-01-09T12:25:19Z</dcterms:created>
  <dcterms:modified xsi:type="dcterms:W3CDTF">2018-01-09T12:32:03Z</dcterms:modified>
</cp:coreProperties>
</file>