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57" r:id="rId10"/>
    <p:sldId id="258" r:id="rId11"/>
    <p:sldId id="259" r:id="rId12"/>
    <p:sldId id="260" r:id="rId13"/>
    <p:sldId id="261" r:id="rId14"/>
    <p:sldId id="262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A0E3-1776-4A8E-8BFD-F0461CD99FDD}" type="datetimeFigureOut">
              <a:rPr lang="zh-TW" altLang="en-US" smtClean="0"/>
              <a:pPr/>
              <a:t>2018/1/25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1461-3A0E-4EBF-BFAA-670625EAA9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A0E3-1776-4A8E-8BFD-F0461CD99FDD}" type="datetimeFigureOut">
              <a:rPr lang="zh-TW" altLang="en-US" smtClean="0"/>
              <a:pPr/>
              <a:t>2018/1/25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1461-3A0E-4EBF-BFAA-670625EAA9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A0E3-1776-4A8E-8BFD-F0461CD99FDD}" type="datetimeFigureOut">
              <a:rPr lang="zh-TW" altLang="en-US" smtClean="0"/>
              <a:pPr/>
              <a:t>2018/1/25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1461-3A0E-4EBF-BFAA-670625EAA9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A0E3-1776-4A8E-8BFD-F0461CD99FDD}" type="datetimeFigureOut">
              <a:rPr lang="zh-TW" altLang="en-US" smtClean="0"/>
              <a:pPr/>
              <a:t>2018/1/25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1461-3A0E-4EBF-BFAA-670625EAA9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A0E3-1776-4A8E-8BFD-F0461CD99FDD}" type="datetimeFigureOut">
              <a:rPr lang="zh-TW" altLang="en-US" smtClean="0"/>
              <a:pPr/>
              <a:t>2018/1/25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1461-3A0E-4EBF-BFAA-670625EAA9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A0E3-1776-4A8E-8BFD-F0461CD99FDD}" type="datetimeFigureOut">
              <a:rPr lang="zh-TW" altLang="en-US" smtClean="0"/>
              <a:pPr/>
              <a:t>2018/1/25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1461-3A0E-4EBF-BFAA-670625EAA9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A0E3-1776-4A8E-8BFD-F0461CD99FDD}" type="datetimeFigureOut">
              <a:rPr lang="zh-TW" altLang="en-US" smtClean="0"/>
              <a:pPr/>
              <a:t>2018/1/25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1461-3A0E-4EBF-BFAA-670625EAA9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A0E3-1776-4A8E-8BFD-F0461CD99FDD}" type="datetimeFigureOut">
              <a:rPr lang="zh-TW" altLang="en-US" smtClean="0"/>
              <a:pPr/>
              <a:t>2018/1/25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1461-3A0E-4EBF-BFAA-670625EAA9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A0E3-1776-4A8E-8BFD-F0461CD99FDD}" type="datetimeFigureOut">
              <a:rPr lang="zh-TW" altLang="en-US" smtClean="0"/>
              <a:pPr/>
              <a:t>2018/1/25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1461-3A0E-4EBF-BFAA-670625EAA9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A0E3-1776-4A8E-8BFD-F0461CD99FDD}" type="datetimeFigureOut">
              <a:rPr lang="zh-TW" altLang="en-US" smtClean="0"/>
              <a:pPr/>
              <a:t>2018/1/25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1461-3A0E-4EBF-BFAA-670625EAA9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A0E3-1776-4A8E-8BFD-F0461CD99FDD}" type="datetimeFigureOut">
              <a:rPr lang="zh-TW" altLang="en-US" smtClean="0"/>
              <a:pPr/>
              <a:t>2018/1/25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1461-3A0E-4EBF-BFAA-670625EAA9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FA0E3-1776-4A8E-8BFD-F0461CD99FDD}" type="datetimeFigureOut">
              <a:rPr lang="zh-TW" altLang="en-US" smtClean="0"/>
              <a:pPr/>
              <a:t>2018/1/25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61461-3A0E-4EBF-BFAA-670625EAA9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主我們同心在祢面前 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禱告尋求祢面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轉離所有的惡行 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意單單跟隨祢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要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震動這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世代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靠著聖靈  禱告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火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焚燒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願你興起禱告的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按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著你心意舉手代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在你的應許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你國度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願你興起守望的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帶信心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堅定抵擋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仇敵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你的話語爭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你國度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永不放棄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你求耶利米的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永不放棄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你心意釋放這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世代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主我們是屬祢的子民 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賜下父神的心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要回轉向祢父神 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要看見復興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我們呼求祢阿爸父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設立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祢寶座在這地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必睜眼看側耳垂聽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奉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主名的呼求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萬民都要來敬拜祢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高舉祢的聖名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復興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這地 全能的君王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歡迎祢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主我們同心在祢面前 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禱告尋求祢面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轉離所有的惡行 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意單單跟隨祢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主我們國家是屬於祢 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祢來掌管全地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祢來憐憫醫治這地 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再次降臨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我們呼求祢阿爸父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設立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祢寶座在這地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必睜眼看側耳垂聽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奉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主名的呼求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萬民都要來敬拜祢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高舉祢的聖名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復興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這地 全能的君王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歡迎祢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站在破口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  為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這世代呼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流淚如何  傾心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水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祈求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疲倦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92</TotalTime>
  <Words>229</Words>
  <Application>Microsoft Office PowerPoint</Application>
  <PresentationFormat>如螢幕大小 (4:3)</PresentationFormat>
  <Paragraphs>66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佈景主題1</vt:lpstr>
      <vt:lpstr>我們呼求</vt:lpstr>
      <vt:lpstr>我們呼求</vt:lpstr>
      <vt:lpstr>我們呼求</vt:lpstr>
      <vt:lpstr>我們呼求</vt:lpstr>
      <vt:lpstr>我們呼求</vt:lpstr>
      <vt:lpstr>我們呼求</vt:lpstr>
      <vt:lpstr>我們呼求</vt:lpstr>
      <vt:lpstr>我們呼求</vt:lpstr>
      <vt:lpstr>禱告的大軍</vt:lpstr>
      <vt:lpstr>禱告的大軍</vt:lpstr>
      <vt:lpstr>禱告的大軍</vt:lpstr>
      <vt:lpstr>禱告的大軍</vt:lpstr>
      <vt:lpstr>禱告的大軍</vt:lpstr>
      <vt:lpstr>禱告的大軍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禱告的大軍</dc:title>
  <dc:creator>大唐</dc:creator>
  <cp:lastModifiedBy>大唐</cp:lastModifiedBy>
  <cp:revision>6</cp:revision>
  <dcterms:created xsi:type="dcterms:W3CDTF">2018-01-16T12:26:33Z</dcterms:created>
  <dcterms:modified xsi:type="dcterms:W3CDTF">2018-01-25T12:45:14Z</dcterms:modified>
</cp:coreProperties>
</file>