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2FD7-7A7C-4A27-9ECA-D5B72F14A594}" type="datetimeFigureOut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2FD7-7A7C-4A27-9ECA-D5B72F14A594}" type="datetimeFigureOut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2FD7-7A7C-4A27-9ECA-D5B72F14A594}" type="datetimeFigureOut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2FD7-7A7C-4A27-9ECA-D5B72F14A594}" type="datetimeFigureOut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2FD7-7A7C-4A27-9ECA-D5B72F14A594}" type="datetimeFigureOut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2FD7-7A7C-4A27-9ECA-D5B72F14A594}" type="datetimeFigureOut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2FD7-7A7C-4A27-9ECA-D5B72F14A594}" type="datetimeFigureOut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2FD7-7A7C-4A27-9ECA-D5B72F14A594}" type="datetimeFigureOut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2FD7-7A7C-4A27-9ECA-D5B72F14A594}" type="datetimeFigureOut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2FD7-7A7C-4A27-9ECA-D5B72F14A594}" type="datetimeFigureOut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2FD7-7A7C-4A27-9ECA-D5B72F14A594}" type="datetimeFigureOut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C2FD7-7A7C-4A27-9ECA-D5B72F14A594}" type="datetimeFigureOut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耶和華是我牧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者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必不至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缺乏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我躺臥青草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安歇的水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5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Joh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3:16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「神愛世人，甚至將他的獨生子賜給他們，叫一切信他的，不至滅亡，反得永生。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祂使我靈魂甦醒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引我走正義路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我雖過死蔭幽谷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也必不怕遭害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在我敵人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擺設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筵席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用油膏我的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我福杯滿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溢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一生一世有恩惠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有慈愛跟隨我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我要住在你殿中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直到永永遠遠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嘿嘿喲   嘿嘿喲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主你與我同在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你的杖和你的竿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時時都安慰我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嘿嘿喲   嘿嘿喲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有慈愛跟隨我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我要住在你殿中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直到永永遠遠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求你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保守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的心我的意念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我能夠遵行你旨意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願將你話語深藏在我心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作路上的光 成為我腳前的燈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求你堅固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我信心我的力量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使我得以勇敢向前行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求你帶領我 使我不會再退縮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我需要有你在我生命中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好讓我一生能學你的樣式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使我能成為你所喜悅的兒女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能夠彰顯你榮耀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66</TotalTime>
  <Words>303</Words>
  <Application>Microsoft Office PowerPoint</Application>
  <PresentationFormat>如螢幕大小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佈景主題1</vt:lpstr>
      <vt:lpstr>耶和華是我牧者</vt:lpstr>
      <vt:lpstr>耶和華是我牧者</vt:lpstr>
      <vt:lpstr>耶和華是我牧者</vt:lpstr>
      <vt:lpstr>耶和華是我牧者</vt:lpstr>
      <vt:lpstr>耶和華是我牧者</vt:lpstr>
      <vt:lpstr>耶和華是我牧者</vt:lpstr>
      <vt:lpstr>我需要有你在我生命中</vt:lpstr>
      <vt:lpstr>我需要有你在我生命中</vt:lpstr>
      <vt:lpstr>我需要有你在我生命中</vt:lpstr>
      <vt:lpstr>投影片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耶和華是我牧者</dc:title>
  <dc:creator>大唐</dc:creator>
  <cp:lastModifiedBy>大唐</cp:lastModifiedBy>
  <cp:revision>10</cp:revision>
  <dcterms:created xsi:type="dcterms:W3CDTF">2018-06-26T12:34:23Z</dcterms:created>
  <dcterms:modified xsi:type="dcterms:W3CDTF">2018-10-02T12:23:04Z</dcterms:modified>
</cp:coreProperties>
</file>