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BF03-C5A7-4F28-9A25-120A2408ED11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A54C-AD73-4D90-A33D-3D42DD3793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我看到天使天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攻擊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要更堅定信靠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你的愛如此深切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我知我無以報答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學習你謙卑的樣式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你是我永遠的拯救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你的右手施展能力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顯出榮耀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靠著你的聖靈你的應許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永遠不放棄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神阿誰能像你   至聖至榮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可頌可畏   </a:t>
            </a:r>
            <a:r>
              <a:rPr lang="zh-TW" altLang="en-US" sz="5400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施行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28638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能控告  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能抵擋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我是神所揀選的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聖潔光照全地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一再施憐憫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給我機會回轉向你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</TotalTime>
  <Words>252</Words>
  <Application>Microsoft Office PowerPoint</Application>
  <PresentationFormat>如螢幕大小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只要有你在我左右</vt:lpstr>
      <vt:lpstr>只要有你在我左右</vt:lpstr>
      <vt:lpstr>只要有你在我左右</vt:lpstr>
      <vt:lpstr>只要有你在我左右</vt:lpstr>
      <vt:lpstr>只要有你在我左右</vt:lpstr>
      <vt:lpstr>你的愛</vt:lpstr>
      <vt:lpstr>你的愛</vt:lpstr>
      <vt:lpstr>你的愛</vt:lpstr>
      <vt:lpstr>你的愛</vt:lpstr>
      <vt:lpstr>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8</cp:revision>
  <dcterms:created xsi:type="dcterms:W3CDTF">2018-10-02T13:14:22Z</dcterms:created>
  <dcterms:modified xsi:type="dcterms:W3CDTF">2018-10-11T12:34:16Z</dcterms:modified>
</cp:coreProperties>
</file>