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6B85-200D-4B2C-ADA3-00DB7939CE7E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240C-F79D-4FB3-A42F-3B827EF687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214422"/>
            <a:ext cx="8496944" cy="482453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我屬於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祢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是我永遠的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福分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只想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日夜在祢殿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獻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上敬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拜</a:t>
            </a:r>
            <a:endParaRPr lang="zh-TW" altLang="en-US" sz="6000" b="1" dirty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2880320" cy="914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能不能</a:t>
            </a:r>
            <a:endParaRPr lang="zh-TW" alt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78016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44824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願我的禱告如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香 </a:t>
            </a:r>
            <a:r>
              <a:rPr lang="en-US" altLang="zh-TW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(x4)</a:t>
            </a: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獻在祢面前</a:t>
            </a:r>
            <a:endParaRPr lang="zh-TW" altLang="en-US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28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496944" cy="482453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定睛在祢的榮美</a:t>
            </a:r>
            <a: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世上一切變暗淡</a:t>
            </a:r>
            <a: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除祢以外</a:t>
            </a:r>
            <a: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我還能有誰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80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496944" cy="482453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能不能　就讓我留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的同在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裡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不能　賜我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力量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我更多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愛</a:t>
            </a:r>
            <a:endParaRPr lang="zh-TW" altLang="en-US" sz="6000" b="1" dirty="0">
              <a:solidFill>
                <a:srgbClr val="C00000"/>
              </a:solidFill>
              <a:effectLst/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2880320" cy="9144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07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496944" cy="482453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哪都不想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去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只想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日夜在祢殿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獻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上敬</a:t>
            </a: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拜</a:t>
            </a:r>
            <a: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b="1" dirty="0" smtClean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全心全意</a:t>
            </a:r>
            <a:r>
              <a:rPr lang="zh-TW" altLang="en-US" sz="6000" b="1" dirty="0">
                <a:solidFill>
                  <a:srgbClr val="C00000"/>
                </a:solidFill>
                <a:effectLst/>
                <a:latin typeface="標楷體" pitchFamily="65" charset="-120"/>
                <a:ea typeface="標楷體" pitchFamily="65" charset="-120"/>
              </a:rPr>
              <a:t>來愛祢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2880320" cy="9144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39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54162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一生愛祢 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 一生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敬拜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愛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  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一生榮耀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一生奉獻  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一生不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回頭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一生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愛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祢跟隨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</a:t>
            </a:r>
          </a:p>
        </p:txBody>
      </p:sp>
    </p:spTree>
    <p:extLst>
      <p:ext uri="{BB962C8B-B14F-4D97-AF65-F5344CB8AC3E}">
        <p14:creationId xmlns="" xmlns:p14="http://schemas.microsoft.com/office/powerpoint/2010/main" val="198509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願我　我的禱告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如香陳列在祢面前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沒有黑暗勢力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可以搖動我的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信心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049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我　我的敬拜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到祢面前　蒙祢悅納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天使天軍屈膝</a:t>
            </a:r>
            <a:endParaRPr lang="en-US" altLang="zh-TW" sz="6000" b="1" cap="all" dirty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俯伏敬拜在祢寶座前</a:t>
            </a:r>
          </a:p>
        </p:txBody>
      </p:sp>
    </p:spTree>
    <p:extLst>
      <p:ext uri="{BB962C8B-B14F-4D97-AF65-F5344CB8AC3E}">
        <p14:creationId xmlns="" xmlns:p14="http://schemas.microsoft.com/office/powerpoint/2010/main" val="33927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打開天窗　打開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天窗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>
              <a:buNone/>
            </a:pPr>
            <a:r>
              <a:rPr lang="en-US" altLang="zh-TW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	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我的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禱告打開天窗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祢充滿　祢的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榮耀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 </a:t>
            </a:r>
            <a:r>
              <a:rPr lang="en-US" altLang="zh-TW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	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的同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在</a:t>
            </a:r>
            <a:r>
              <a:rPr lang="en-US" altLang="zh-TW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	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在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這地</a:t>
            </a:r>
          </a:p>
        </p:txBody>
      </p:sp>
    </p:spTree>
    <p:extLst>
      <p:ext uri="{BB962C8B-B14F-4D97-AF65-F5344CB8AC3E}">
        <p14:creationId xmlns="" xmlns:p14="http://schemas.microsoft.com/office/powerpoint/2010/main" val="21073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071546"/>
            <a:ext cx="86868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打開天窗　打開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天窗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願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我的敬拜打開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天窗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我們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只要祢的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榮耀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祢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的同在在這</a:t>
            </a: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地</a:t>
            </a:r>
            <a:endParaRPr lang="en-US" altLang="zh-TW" sz="6000" b="1" cap="all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b="1" cap="all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在</a:t>
            </a:r>
            <a:r>
              <a:rPr lang="zh-TW" altLang="en-US" sz="6000" b="1" cap="all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cs typeface="+mj-cs"/>
              </a:rPr>
              <a:t>這地</a:t>
            </a:r>
          </a:p>
        </p:txBody>
      </p:sp>
    </p:spTree>
    <p:extLst>
      <p:ext uri="{BB962C8B-B14F-4D97-AF65-F5344CB8AC3E}">
        <p14:creationId xmlns="" xmlns:p14="http://schemas.microsoft.com/office/powerpoint/2010/main" val="242112776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64</Words>
  <Application>Microsoft Office PowerPoint</Application>
  <PresentationFormat>如螢幕大小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我屬於祢 祢是我永遠的福分 只想日夜在祢殿中 獻上敬拜</vt:lpstr>
      <vt:lpstr>定睛在祢的榮美 世上一切變暗淡 除祢以外 我還能有誰</vt:lpstr>
      <vt:lpstr>能不能　就讓我留在 祢的同在裡 能不能　賜我力量 讓我更多愛</vt:lpstr>
      <vt:lpstr>我哪都不想去 只想日夜在祢殿中 獻上敬拜 全心全意來愛祢</vt:lpstr>
      <vt:lpstr>投影片 5</vt:lpstr>
      <vt:lpstr>打開天窗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我屬於祢 祢是我永遠的福分 只想日夜在祢殿中 獻上敬拜</dc:title>
  <dc:creator>Guest</dc:creator>
  <cp:lastModifiedBy>大唐</cp:lastModifiedBy>
  <cp:revision>11</cp:revision>
  <dcterms:created xsi:type="dcterms:W3CDTF">2018-10-16T12:20:38Z</dcterms:created>
  <dcterms:modified xsi:type="dcterms:W3CDTF">2018-10-18T11:17:08Z</dcterms:modified>
</cp:coreProperties>
</file>