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C1B2-C0DA-44C0-8679-3C9AD0325D66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BB23-E46D-43E8-BF0F-0E471251AC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我生命氣息全然為祢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無悔地付出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只願祢心得滿足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我生命氣息全然為祢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我的眼光和心思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單單注視祢</a:t>
            </a:r>
            <a:r>
              <a:rPr lang="en-US" altLang="zh-TW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</a:t>
            </a:r>
            <a:r>
              <a:rPr lang="en-US" altLang="zh-TW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隨著祢心律動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甜蜜的靈來充滿我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放下為自己抓住的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放手交給祢 我的主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我願使祢歡喜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對祢的愛不斷湧流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我生命氣息全然為祢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無悔地付出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只願祢心得滿足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我生命氣息全然為祢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我生命氣息全然為祢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無悔地付出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只願祢心得滿足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我生命氣息全然為祢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我的眼光和心思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單單注視祢</a:t>
            </a:r>
            <a:r>
              <a:rPr lang="en-US" altLang="zh-TW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</a:t>
            </a:r>
            <a:r>
              <a:rPr lang="en-US" altLang="zh-TW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隨著祢心律動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甜蜜的靈來充滿我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全然為祢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放下為自己抓住的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放手交給祢 我的主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我願使祢歡喜</a:t>
            </a:r>
            <a:endParaRPr lang="en-US" altLang="zh-TW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pc="3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對祢的愛不斷湧流</a:t>
            </a:r>
            <a:endParaRPr lang="zh-CN" altLang="en-US" sz="5400" b="1" spc="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80</TotalTime>
  <Words>404</Words>
  <Application>Microsoft Office PowerPoint</Application>
  <PresentationFormat>如螢幕大小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佈景主題1</vt:lpstr>
      <vt:lpstr>讓讚美飛揚</vt:lpstr>
      <vt:lpstr>讓讚美飛揚</vt:lpstr>
      <vt:lpstr>讓讚美飛揚</vt:lpstr>
      <vt:lpstr>讓讚美飛揚</vt:lpstr>
      <vt:lpstr>讓讚美飛揚</vt:lpstr>
      <vt:lpstr>讓讚美飛揚</vt:lpstr>
      <vt:lpstr>讓讚美飛揚</vt:lpstr>
      <vt:lpstr>全然為祢</vt:lpstr>
      <vt:lpstr>全然為祢</vt:lpstr>
      <vt:lpstr>全然為祢</vt:lpstr>
      <vt:lpstr>全然為祢</vt:lpstr>
      <vt:lpstr>全然為祢</vt:lpstr>
      <vt:lpstr>全然為祢</vt:lpstr>
      <vt:lpstr>全然為祢</vt:lpstr>
      <vt:lpstr>全然為祢</vt:lpstr>
      <vt:lpstr>全然為祢</vt:lpstr>
      <vt:lpstr>全然為祢</vt:lpstr>
      <vt:lpstr>全然為祢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盡情的敬拜</dc:title>
  <dc:creator>大唐</dc:creator>
  <cp:lastModifiedBy>大唐</cp:lastModifiedBy>
  <cp:revision>10</cp:revision>
  <dcterms:created xsi:type="dcterms:W3CDTF">2018-10-16T13:03:50Z</dcterms:created>
  <dcterms:modified xsi:type="dcterms:W3CDTF">2018-10-23T12:22:19Z</dcterms:modified>
</cp:coreProperties>
</file>